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81" r:id="rId2"/>
    <p:sldId id="257" r:id="rId3"/>
    <p:sldId id="269" r:id="rId4"/>
    <p:sldId id="275" r:id="rId5"/>
    <p:sldId id="276" r:id="rId6"/>
    <p:sldId id="264" r:id="rId7"/>
    <p:sldId id="277" r:id="rId8"/>
    <p:sldId id="278" r:id="rId9"/>
    <p:sldId id="279" r:id="rId10"/>
    <p:sldId id="280" r:id="rId11"/>
    <p:sldId id="274" r:id="rId12"/>
    <p:sldId id="282"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F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8C319-D5F0-4422-9A0E-972CD399B391}" v="239" dt="2020-09-30T13:55:13.143"/>
    <p1510:client id="{17735DFB-65F3-40AB-ADE5-794BCB1BB77E}" v="6" dt="2020-09-30T15:01:03.583"/>
    <p1510:client id="{4F006F2E-6872-40E7-A7BE-AF1FFE0CA8E5}" v="23" dt="2020-09-30T15:10:23.051"/>
    <p1510:client id="{536070AA-8DA6-4B28-BFF7-C3FF8C0F3D23}" v="8" dt="2020-09-30T16:00:21.822"/>
    <p1510:client id="{8E865E5E-5022-40AD-8E79-2812D5294AA1}" v="1225" dt="2020-09-30T15:14:37.498"/>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7" autoAdjust="0"/>
    <p:restoredTop sz="94660"/>
  </p:normalViewPr>
  <p:slideViewPr>
    <p:cSldViewPr snapToGrid="0">
      <p:cViewPr>
        <p:scale>
          <a:sx n="33" d="100"/>
          <a:sy n="33" d="100"/>
        </p:scale>
        <p:origin x="1614" y="828"/>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an Snead" userId="S::rsnead1@lakelandcc.edu::aa8ff249-ec5e-42b0-bc31-125178c60511" providerId="AD" clId="Web-{4F006F2E-6872-40E7-A7BE-AF1FFE0CA8E5}"/>
    <pc:docChg chg="modSld">
      <pc:chgData name="Ragan Snead" userId="S::rsnead1@lakelandcc.edu::aa8ff249-ec5e-42b0-bc31-125178c60511" providerId="AD" clId="Web-{4F006F2E-6872-40E7-A7BE-AF1FFE0CA8E5}" dt="2020-09-30T15:10:23.051" v="22" actId="14100"/>
      <pc:docMkLst>
        <pc:docMk/>
      </pc:docMkLst>
      <pc:sldChg chg="delSp modSp">
        <pc:chgData name="Ragan Snead" userId="S::rsnead1@lakelandcc.edu::aa8ff249-ec5e-42b0-bc31-125178c60511" providerId="AD" clId="Web-{4F006F2E-6872-40E7-A7BE-AF1FFE0CA8E5}" dt="2020-09-30T15:10:23.051" v="22" actId="14100"/>
        <pc:sldMkLst>
          <pc:docMk/>
          <pc:sldMk cId="1799056317" sldId="277"/>
        </pc:sldMkLst>
        <pc:picChg chg="mod modCrop">
          <ac:chgData name="Ragan Snead" userId="S::rsnead1@lakelandcc.edu::aa8ff249-ec5e-42b0-bc31-125178c60511" providerId="AD" clId="Web-{4F006F2E-6872-40E7-A7BE-AF1FFE0CA8E5}" dt="2020-09-30T15:10:23.051" v="22" actId="14100"/>
          <ac:picMkLst>
            <pc:docMk/>
            <pc:sldMk cId="1799056317" sldId="277"/>
            <ac:picMk id="9" creationId="{6E77B224-3EE0-427B-98D2-D323CB1D568D}"/>
          </ac:picMkLst>
        </pc:picChg>
        <pc:picChg chg="del mod">
          <ac:chgData name="Ragan Snead" userId="S::rsnead1@lakelandcc.edu::aa8ff249-ec5e-42b0-bc31-125178c60511" providerId="AD" clId="Web-{4F006F2E-6872-40E7-A7BE-AF1FFE0CA8E5}" dt="2020-09-30T15:07:28.928" v="3"/>
          <ac:picMkLst>
            <pc:docMk/>
            <pc:sldMk cId="1799056317" sldId="277"/>
            <ac:picMk id="11" creationId="{4A051AF9-B570-4192-AF2A-8982CB6F0ECD}"/>
          </ac:picMkLst>
        </pc:picChg>
      </pc:sldChg>
    </pc:docChg>
  </pc:docChgLst>
  <pc:docChgLst>
    <pc:chgData name="Megan Mamolen" userId="S::mmamolen1@lakelandcc.edu::73888cd4-b883-4355-9004-36f376c43613" providerId="AD" clId="Web-{01B8C319-D5F0-4422-9A0E-972CD399B391}"/>
    <pc:docChg chg="modSld">
      <pc:chgData name="Megan Mamolen" userId="S::mmamolen1@lakelandcc.edu::73888cd4-b883-4355-9004-36f376c43613" providerId="AD" clId="Web-{01B8C319-D5F0-4422-9A0E-972CD399B391}" dt="2020-09-30T13:55:13.143" v="237" actId="20577"/>
      <pc:docMkLst>
        <pc:docMk/>
      </pc:docMkLst>
      <pc:sldChg chg="modSp">
        <pc:chgData name="Megan Mamolen" userId="S::mmamolen1@lakelandcc.edu::73888cd4-b883-4355-9004-36f376c43613" providerId="AD" clId="Web-{01B8C319-D5F0-4422-9A0E-972CD399B391}" dt="2020-09-30T13:55:11.408" v="235" actId="20577"/>
        <pc:sldMkLst>
          <pc:docMk/>
          <pc:sldMk cId="1908137672" sldId="279"/>
        </pc:sldMkLst>
        <pc:spChg chg="mod">
          <ac:chgData name="Megan Mamolen" userId="S::mmamolen1@lakelandcc.edu::73888cd4-b883-4355-9004-36f376c43613" providerId="AD" clId="Web-{01B8C319-D5F0-4422-9A0E-972CD399B391}" dt="2020-09-30T13:55:11.408" v="235" actId="20577"/>
          <ac:spMkLst>
            <pc:docMk/>
            <pc:sldMk cId="1908137672" sldId="279"/>
            <ac:spMk id="14" creationId="{00000000-0000-0000-0000-000000000000}"/>
          </ac:spMkLst>
        </pc:spChg>
      </pc:sldChg>
      <pc:sldChg chg="modSp">
        <pc:chgData name="Megan Mamolen" userId="S::mmamolen1@lakelandcc.edu::73888cd4-b883-4355-9004-36f376c43613" providerId="AD" clId="Web-{01B8C319-D5F0-4422-9A0E-972CD399B391}" dt="2020-09-30T13:53:35.968" v="232"/>
        <pc:sldMkLst>
          <pc:docMk/>
          <pc:sldMk cId="3472379325" sldId="280"/>
        </pc:sldMkLst>
        <pc:spChg chg="mod">
          <ac:chgData name="Megan Mamolen" userId="S::mmamolen1@lakelandcc.edu::73888cd4-b883-4355-9004-36f376c43613" providerId="AD" clId="Web-{01B8C319-D5F0-4422-9A0E-972CD399B391}" dt="2020-09-30T13:53:35.968" v="232"/>
          <ac:spMkLst>
            <pc:docMk/>
            <pc:sldMk cId="3472379325" sldId="280"/>
            <ac:spMk id="14" creationId="{00000000-0000-0000-0000-000000000000}"/>
          </ac:spMkLst>
        </pc:spChg>
      </pc:sldChg>
    </pc:docChg>
  </pc:docChgLst>
  <pc:docChgLst>
    <pc:chgData name="Megan Mamolen" userId="S::mmamolen1@lakelandcc.edu::73888cd4-b883-4355-9004-36f376c43613" providerId="AD" clId="Web-{2445E7B8-403C-47FF-A0AD-0B7CEEADC034}"/>
    <pc:docChg chg="modSld">
      <pc:chgData name="Megan Mamolen" userId="S::mmamolen1@lakelandcc.edu::73888cd4-b883-4355-9004-36f376c43613" providerId="AD" clId="Web-{2445E7B8-403C-47FF-A0AD-0B7CEEADC034}" dt="2020-09-29T14:35:52.363" v="19" actId="20577"/>
      <pc:docMkLst>
        <pc:docMk/>
      </pc:docMkLst>
      <pc:sldChg chg="modSp">
        <pc:chgData name="Megan Mamolen" userId="S::mmamolen1@lakelandcc.edu::73888cd4-b883-4355-9004-36f376c43613" providerId="AD" clId="Web-{2445E7B8-403C-47FF-A0AD-0B7CEEADC034}" dt="2020-09-29T14:35:52.363" v="19" actId="20577"/>
        <pc:sldMkLst>
          <pc:docMk/>
          <pc:sldMk cId="4124289749" sldId="269"/>
        </pc:sldMkLst>
        <pc:spChg chg="mod">
          <ac:chgData name="Megan Mamolen" userId="S::mmamolen1@lakelandcc.edu::73888cd4-b883-4355-9004-36f376c43613" providerId="AD" clId="Web-{2445E7B8-403C-47FF-A0AD-0B7CEEADC034}" dt="2020-09-29T14:35:52.363" v="19" actId="20577"/>
          <ac:spMkLst>
            <pc:docMk/>
            <pc:sldMk cId="4124289749" sldId="269"/>
            <ac:spMk id="14" creationId="{00000000-0000-0000-0000-000000000000}"/>
          </ac:spMkLst>
        </pc:spChg>
      </pc:sldChg>
    </pc:docChg>
  </pc:docChgLst>
  <pc:docChgLst>
    <pc:chgData name="Ragan Snead" userId="S::rsnead1@lakelandcc.edu::aa8ff249-ec5e-42b0-bc31-125178c60511" providerId="AD" clId="Web-{17735DFB-65F3-40AB-ADE5-794BCB1BB77E}"/>
    <pc:docChg chg="modSld">
      <pc:chgData name="Ragan Snead" userId="S::rsnead1@lakelandcc.edu::aa8ff249-ec5e-42b0-bc31-125178c60511" providerId="AD" clId="Web-{17735DFB-65F3-40AB-ADE5-794BCB1BB77E}" dt="2020-09-30T15:01:03.583" v="5" actId="14100"/>
      <pc:docMkLst>
        <pc:docMk/>
      </pc:docMkLst>
      <pc:sldChg chg="modSp">
        <pc:chgData name="Ragan Snead" userId="S::rsnead1@lakelandcc.edu::aa8ff249-ec5e-42b0-bc31-125178c60511" providerId="AD" clId="Web-{17735DFB-65F3-40AB-ADE5-794BCB1BB77E}" dt="2020-09-30T15:01:03.583" v="5" actId="14100"/>
        <pc:sldMkLst>
          <pc:docMk/>
          <pc:sldMk cId="1799056317" sldId="277"/>
        </pc:sldMkLst>
        <pc:picChg chg="mod modCrop">
          <ac:chgData name="Ragan Snead" userId="S::rsnead1@lakelandcc.edu::aa8ff249-ec5e-42b0-bc31-125178c60511" providerId="AD" clId="Web-{17735DFB-65F3-40AB-ADE5-794BCB1BB77E}" dt="2020-09-30T15:01:03.583" v="5" actId="14100"/>
          <ac:picMkLst>
            <pc:docMk/>
            <pc:sldMk cId="1799056317" sldId="277"/>
            <ac:picMk id="2" creationId="{C5B26BDB-64F9-421A-BA3E-57D28688D0D7}"/>
          </ac:picMkLst>
        </pc:picChg>
      </pc:sldChg>
    </pc:docChg>
  </pc:docChgLst>
  <pc:docChgLst>
    <pc:chgData name="Ragan Snead" userId="aa8ff249-ec5e-42b0-bc31-125178c60511" providerId="ADAL" clId="{536070AA-8DA6-4B28-BFF7-C3FF8C0F3D23}"/>
    <pc:docChg chg="modSld">
      <pc:chgData name="Ragan Snead" userId="aa8ff249-ec5e-42b0-bc31-125178c60511" providerId="ADAL" clId="{536070AA-8DA6-4B28-BFF7-C3FF8C0F3D23}" dt="2020-09-30T15:55:15.769" v="5"/>
      <pc:docMkLst>
        <pc:docMk/>
      </pc:docMkLst>
      <pc:sldChg chg="modTransition">
        <pc:chgData name="Ragan Snead" userId="aa8ff249-ec5e-42b0-bc31-125178c60511" providerId="ADAL" clId="{536070AA-8DA6-4B28-BFF7-C3FF8C0F3D23}" dt="2020-09-30T15:55:15.769" v="5"/>
        <pc:sldMkLst>
          <pc:docMk/>
          <pc:sldMk cId="456561043" sldId="257"/>
        </pc:sldMkLst>
      </pc:sldChg>
      <pc:sldChg chg="modTransition">
        <pc:chgData name="Ragan Snead" userId="aa8ff249-ec5e-42b0-bc31-125178c60511" providerId="ADAL" clId="{536070AA-8DA6-4B28-BFF7-C3FF8C0F3D23}" dt="2020-09-30T15:55:15.769" v="5"/>
        <pc:sldMkLst>
          <pc:docMk/>
          <pc:sldMk cId="2670086793" sldId="264"/>
        </pc:sldMkLst>
      </pc:sldChg>
      <pc:sldChg chg="modTransition">
        <pc:chgData name="Ragan Snead" userId="aa8ff249-ec5e-42b0-bc31-125178c60511" providerId="ADAL" clId="{536070AA-8DA6-4B28-BFF7-C3FF8C0F3D23}" dt="2020-09-30T15:55:15.769" v="5"/>
        <pc:sldMkLst>
          <pc:docMk/>
          <pc:sldMk cId="4124289749" sldId="269"/>
        </pc:sldMkLst>
      </pc:sldChg>
      <pc:sldChg chg="modSp mod modTransition">
        <pc:chgData name="Ragan Snead" userId="aa8ff249-ec5e-42b0-bc31-125178c60511" providerId="ADAL" clId="{536070AA-8DA6-4B28-BFF7-C3FF8C0F3D23}" dt="2020-09-30T15:55:15.769" v="5"/>
        <pc:sldMkLst>
          <pc:docMk/>
          <pc:sldMk cId="965303549" sldId="274"/>
        </pc:sldMkLst>
        <pc:spChg chg="mod">
          <ac:chgData name="Ragan Snead" userId="aa8ff249-ec5e-42b0-bc31-125178c60511" providerId="ADAL" clId="{536070AA-8DA6-4B28-BFF7-C3FF8C0F3D23}" dt="2020-09-29T17:45:57.665" v="3" actId="20577"/>
          <ac:spMkLst>
            <pc:docMk/>
            <pc:sldMk cId="965303549" sldId="274"/>
            <ac:spMk id="3" creationId="{00000000-0000-0000-0000-000000000000}"/>
          </ac:spMkLst>
        </pc:spChg>
      </pc:sldChg>
      <pc:sldChg chg="modTransition">
        <pc:chgData name="Ragan Snead" userId="aa8ff249-ec5e-42b0-bc31-125178c60511" providerId="ADAL" clId="{536070AA-8DA6-4B28-BFF7-C3FF8C0F3D23}" dt="2020-09-30T15:55:15.769" v="5"/>
        <pc:sldMkLst>
          <pc:docMk/>
          <pc:sldMk cId="3987356614" sldId="275"/>
        </pc:sldMkLst>
      </pc:sldChg>
      <pc:sldChg chg="modTransition">
        <pc:chgData name="Ragan Snead" userId="aa8ff249-ec5e-42b0-bc31-125178c60511" providerId="ADAL" clId="{536070AA-8DA6-4B28-BFF7-C3FF8C0F3D23}" dt="2020-09-30T15:55:15.769" v="5"/>
        <pc:sldMkLst>
          <pc:docMk/>
          <pc:sldMk cId="1943607705" sldId="276"/>
        </pc:sldMkLst>
      </pc:sldChg>
      <pc:sldChg chg="modTransition">
        <pc:chgData name="Ragan Snead" userId="aa8ff249-ec5e-42b0-bc31-125178c60511" providerId="ADAL" clId="{536070AA-8DA6-4B28-BFF7-C3FF8C0F3D23}" dt="2020-09-30T15:55:15.769" v="5"/>
        <pc:sldMkLst>
          <pc:docMk/>
          <pc:sldMk cId="1799056317" sldId="277"/>
        </pc:sldMkLst>
      </pc:sldChg>
      <pc:sldChg chg="modTransition">
        <pc:chgData name="Ragan Snead" userId="aa8ff249-ec5e-42b0-bc31-125178c60511" providerId="ADAL" clId="{536070AA-8DA6-4B28-BFF7-C3FF8C0F3D23}" dt="2020-09-30T15:55:15.769" v="5"/>
        <pc:sldMkLst>
          <pc:docMk/>
          <pc:sldMk cId="3052674937" sldId="278"/>
        </pc:sldMkLst>
      </pc:sldChg>
      <pc:sldChg chg="modTransition">
        <pc:chgData name="Ragan Snead" userId="aa8ff249-ec5e-42b0-bc31-125178c60511" providerId="ADAL" clId="{536070AA-8DA6-4B28-BFF7-C3FF8C0F3D23}" dt="2020-09-30T15:55:15.769" v="5"/>
        <pc:sldMkLst>
          <pc:docMk/>
          <pc:sldMk cId="1908137672" sldId="279"/>
        </pc:sldMkLst>
      </pc:sldChg>
      <pc:sldChg chg="modTransition">
        <pc:chgData name="Ragan Snead" userId="aa8ff249-ec5e-42b0-bc31-125178c60511" providerId="ADAL" clId="{536070AA-8DA6-4B28-BFF7-C3FF8C0F3D23}" dt="2020-09-30T15:55:15.769" v="5"/>
        <pc:sldMkLst>
          <pc:docMk/>
          <pc:sldMk cId="3472379325" sldId="280"/>
        </pc:sldMkLst>
      </pc:sldChg>
      <pc:sldChg chg="addSp modSp modTransition modAnim">
        <pc:chgData name="Ragan Snead" userId="aa8ff249-ec5e-42b0-bc31-125178c60511" providerId="ADAL" clId="{536070AA-8DA6-4B28-BFF7-C3FF8C0F3D23}" dt="2020-09-30T15:55:15.769" v="5"/>
        <pc:sldMkLst>
          <pc:docMk/>
          <pc:sldMk cId="910244667" sldId="281"/>
        </pc:sldMkLst>
        <pc:picChg chg="add mod">
          <ac:chgData name="Ragan Snead" userId="aa8ff249-ec5e-42b0-bc31-125178c60511" providerId="ADAL" clId="{536070AA-8DA6-4B28-BFF7-C3FF8C0F3D23}" dt="2020-09-29T17:44:03.134" v="0"/>
          <ac:picMkLst>
            <pc:docMk/>
            <pc:sldMk cId="910244667" sldId="281"/>
            <ac:picMk id="2" creationId="{4704F070-25D8-4CA9-B2AB-082E3F1C4196}"/>
          </ac:picMkLst>
        </pc:picChg>
      </pc:sldChg>
      <pc:sldChg chg="modTransition">
        <pc:chgData name="Ragan Snead" userId="aa8ff249-ec5e-42b0-bc31-125178c60511" providerId="ADAL" clId="{536070AA-8DA6-4B28-BFF7-C3FF8C0F3D23}" dt="2020-09-30T15:55:15.769" v="5"/>
        <pc:sldMkLst>
          <pc:docMk/>
          <pc:sldMk cId="2025043044" sldId="282"/>
        </pc:sldMkLst>
      </pc:sldChg>
    </pc:docChg>
  </pc:docChgLst>
  <pc:docChgLst>
    <pc:chgData name="Megan Mamolen" userId="73888cd4-b883-4355-9004-36f376c43613" providerId="ADAL" clId="{8E865E5E-5022-40AD-8E79-2812D5294AA1}"/>
    <pc:docChg chg="undo custSel modSld">
      <pc:chgData name="Megan Mamolen" userId="73888cd4-b883-4355-9004-36f376c43613" providerId="ADAL" clId="{8E865E5E-5022-40AD-8E79-2812D5294AA1}" dt="2020-09-30T15:14:37.498" v="1248" actId="20577"/>
      <pc:docMkLst>
        <pc:docMk/>
      </pc:docMkLst>
      <pc:sldChg chg="modSp mod">
        <pc:chgData name="Megan Mamolen" userId="73888cd4-b883-4355-9004-36f376c43613" providerId="ADAL" clId="{8E865E5E-5022-40AD-8E79-2812D5294AA1}" dt="2020-09-30T14:57:03.585" v="1073" actId="12788"/>
        <pc:sldMkLst>
          <pc:docMk/>
          <pc:sldMk cId="2670086793" sldId="264"/>
        </pc:sldMkLst>
        <pc:spChg chg="mod">
          <ac:chgData name="Megan Mamolen" userId="73888cd4-b883-4355-9004-36f376c43613" providerId="ADAL" clId="{8E865E5E-5022-40AD-8E79-2812D5294AA1}" dt="2020-09-30T14:56:10.856" v="1021" actId="1035"/>
          <ac:spMkLst>
            <pc:docMk/>
            <pc:sldMk cId="2670086793" sldId="264"/>
            <ac:spMk id="2" creationId="{00000000-0000-0000-0000-000000000000}"/>
          </ac:spMkLst>
        </pc:spChg>
        <pc:spChg chg="mod">
          <ac:chgData name="Megan Mamolen" userId="73888cd4-b883-4355-9004-36f376c43613" providerId="ADAL" clId="{8E865E5E-5022-40AD-8E79-2812D5294AA1}" dt="2020-09-30T14:57:03.585" v="1073" actId="12788"/>
          <ac:spMkLst>
            <pc:docMk/>
            <pc:sldMk cId="2670086793" sldId="264"/>
            <ac:spMk id="7" creationId="{040F7C09-5E28-4433-90E6-AAF4594B429B}"/>
          </ac:spMkLst>
        </pc:spChg>
        <pc:spChg chg="mod">
          <ac:chgData name="Megan Mamolen" userId="73888cd4-b883-4355-9004-36f376c43613" providerId="ADAL" clId="{8E865E5E-5022-40AD-8E79-2812D5294AA1}" dt="2020-09-30T14:57:03.585" v="1073" actId="12788"/>
          <ac:spMkLst>
            <pc:docMk/>
            <pc:sldMk cId="2670086793" sldId="264"/>
            <ac:spMk id="13" creationId="{12893296-F7D9-4A4E-A19D-54DDA87558B2}"/>
          </ac:spMkLst>
        </pc:spChg>
      </pc:sldChg>
      <pc:sldChg chg="modSp mod">
        <pc:chgData name="Megan Mamolen" userId="73888cd4-b883-4355-9004-36f376c43613" providerId="ADAL" clId="{8E865E5E-5022-40AD-8E79-2812D5294AA1}" dt="2020-09-29T15:46:26.325" v="86" actId="12788"/>
        <pc:sldMkLst>
          <pc:docMk/>
          <pc:sldMk cId="4124289749" sldId="269"/>
        </pc:sldMkLst>
        <pc:spChg chg="mod">
          <ac:chgData name="Megan Mamolen" userId="73888cd4-b883-4355-9004-36f376c43613" providerId="ADAL" clId="{8E865E5E-5022-40AD-8E79-2812D5294AA1}" dt="2020-09-29T15:46:18.742" v="85" actId="554"/>
          <ac:spMkLst>
            <pc:docMk/>
            <pc:sldMk cId="4124289749" sldId="269"/>
            <ac:spMk id="13" creationId="{00000000-0000-0000-0000-000000000000}"/>
          </ac:spMkLst>
        </pc:spChg>
        <pc:spChg chg="mod">
          <ac:chgData name="Megan Mamolen" userId="73888cd4-b883-4355-9004-36f376c43613" providerId="ADAL" clId="{8E865E5E-5022-40AD-8E79-2812D5294AA1}" dt="2020-09-29T15:46:26.325" v="86" actId="12788"/>
          <ac:spMkLst>
            <pc:docMk/>
            <pc:sldMk cId="4124289749" sldId="269"/>
            <ac:spMk id="14" creationId="{00000000-0000-0000-0000-000000000000}"/>
          </ac:spMkLst>
        </pc:spChg>
      </pc:sldChg>
      <pc:sldChg chg="modSp mod">
        <pc:chgData name="Megan Mamolen" userId="73888cd4-b883-4355-9004-36f376c43613" providerId="ADAL" clId="{8E865E5E-5022-40AD-8E79-2812D5294AA1}" dt="2020-09-29T18:25:03.860" v="961" actId="20577"/>
        <pc:sldMkLst>
          <pc:docMk/>
          <pc:sldMk cId="965303549" sldId="274"/>
        </pc:sldMkLst>
        <pc:spChg chg="mod">
          <ac:chgData name="Megan Mamolen" userId="73888cd4-b883-4355-9004-36f376c43613" providerId="ADAL" clId="{8E865E5E-5022-40AD-8E79-2812D5294AA1}" dt="2020-09-29T15:53:32.412" v="120" actId="12789"/>
          <ac:spMkLst>
            <pc:docMk/>
            <pc:sldMk cId="965303549" sldId="274"/>
            <ac:spMk id="2" creationId="{00000000-0000-0000-0000-000000000000}"/>
          </ac:spMkLst>
        </pc:spChg>
        <pc:spChg chg="mod">
          <ac:chgData name="Megan Mamolen" userId="73888cd4-b883-4355-9004-36f376c43613" providerId="ADAL" clId="{8E865E5E-5022-40AD-8E79-2812D5294AA1}" dt="2020-09-29T18:25:03.860" v="961" actId="20577"/>
          <ac:spMkLst>
            <pc:docMk/>
            <pc:sldMk cId="965303549" sldId="274"/>
            <ac:spMk id="3" creationId="{00000000-0000-0000-0000-000000000000}"/>
          </ac:spMkLst>
        </pc:spChg>
      </pc:sldChg>
      <pc:sldChg chg="modSp mod">
        <pc:chgData name="Megan Mamolen" userId="73888cd4-b883-4355-9004-36f376c43613" providerId="ADAL" clId="{8E865E5E-5022-40AD-8E79-2812D5294AA1}" dt="2020-09-29T15:47:01.382" v="90" actId="12788"/>
        <pc:sldMkLst>
          <pc:docMk/>
          <pc:sldMk cId="3987356614" sldId="275"/>
        </pc:sldMkLst>
        <pc:spChg chg="mod">
          <ac:chgData name="Megan Mamolen" userId="73888cd4-b883-4355-9004-36f376c43613" providerId="ADAL" clId="{8E865E5E-5022-40AD-8E79-2812D5294AA1}" dt="2020-09-29T15:46:53.963" v="89" actId="554"/>
          <ac:spMkLst>
            <pc:docMk/>
            <pc:sldMk cId="3987356614" sldId="275"/>
            <ac:spMk id="13" creationId="{00000000-0000-0000-0000-000000000000}"/>
          </ac:spMkLst>
        </pc:spChg>
        <pc:spChg chg="mod">
          <ac:chgData name="Megan Mamolen" userId="73888cd4-b883-4355-9004-36f376c43613" providerId="ADAL" clId="{8E865E5E-5022-40AD-8E79-2812D5294AA1}" dt="2020-09-29T15:47:01.382" v="90" actId="12788"/>
          <ac:spMkLst>
            <pc:docMk/>
            <pc:sldMk cId="3987356614" sldId="275"/>
            <ac:spMk id="14" creationId="{00000000-0000-0000-0000-000000000000}"/>
          </ac:spMkLst>
        </pc:spChg>
      </pc:sldChg>
      <pc:sldChg chg="modSp mod">
        <pc:chgData name="Megan Mamolen" userId="73888cd4-b883-4355-9004-36f376c43613" providerId="ADAL" clId="{8E865E5E-5022-40AD-8E79-2812D5294AA1}" dt="2020-09-29T15:47:35.927" v="95" actId="12788"/>
        <pc:sldMkLst>
          <pc:docMk/>
          <pc:sldMk cId="1943607705" sldId="276"/>
        </pc:sldMkLst>
        <pc:spChg chg="mod">
          <ac:chgData name="Megan Mamolen" userId="73888cd4-b883-4355-9004-36f376c43613" providerId="ADAL" clId="{8E865E5E-5022-40AD-8E79-2812D5294AA1}" dt="2020-09-29T15:47:30.181" v="94" actId="554"/>
          <ac:spMkLst>
            <pc:docMk/>
            <pc:sldMk cId="1943607705" sldId="276"/>
            <ac:spMk id="13" creationId="{00000000-0000-0000-0000-000000000000}"/>
          </ac:spMkLst>
        </pc:spChg>
        <pc:spChg chg="mod">
          <ac:chgData name="Megan Mamolen" userId="73888cd4-b883-4355-9004-36f376c43613" providerId="ADAL" clId="{8E865E5E-5022-40AD-8E79-2812D5294AA1}" dt="2020-09-29T15:47:35.927" v="95" actId="12788"/>
          <ac:spMkLst>
            <pc:docMk/>
            <pc:sldMk cId="1943607705" sldId="276"/>
            <ac:spMk id="14" creationId="{00000000-0000-0000-0000-000000000000}"/>
          </ac:spMkLst>
        </pc:spChg>
      </pc:sldChg>
      <pc:sldChg chg="addSp delSp modSp mod">
        <pc:chgData name="Megan Mamolen" userId="73888cd4-b883-4355-9004-36f376c43613" providerId="ADAL" clId="{8E865E5E-5022-40AD-8E79-2812D5294AA1}" dt="2020-09-30T15:09:27.457" v="1112" actId="12788"/>
        <pc:sldMkLst>
          <pc:docMk/>
          <pc:sldMk cId="1799056317" sldId="277"/>
        </pc:sldMkLst>
        <pc:spChg chg="mod">
          <ac:chgData name="Megan Mamolen" userId="73888cd4-b883-4355-9004-36f376c43613" providerId="ADAL" clId="{8E865E5E-5022-40AD-8E79-2812D5294AA1}" dt="2020-09-30T14:57:49.417" v="1085" actId="1035"/>
          <ac:spMkLst>
            <pc:docMk/>
            <pc:sldMk cId="1799056317" sldId="277"/>
            <ac:spMk id="4" creationId="{C51B703F-97BD-4936-AD10-C3773D593A45}"/>
          </ac:spMkLst>
        </pc:spChg>
        <pc:spChg chg="mod">
          <ac:chgData name="Megan Mamolen" userId="73888cd4-b883-4355-9004-36f376c43613" providerId="ADAL" clId="{8E865E5E-5022-40AD-8E79-2812D5294AA1}" dt="2020-09-30T14:57:49.417" v="1085" actId="1035"/>
          <ac:spMkLst>
            <pc:docMk/>
            <pc:sldMk cId="1799056317" sldId="277"/>
            <ac:spMk id="13" creationId="{00000000-0000-0000-0000-000000000000}"/>
          </ac:spMkLst>
        </pc:spChg>
        <pc:spChg chg="mod">
          <ac:chgData name="Megan Mamolen" userId="73888cd4-b883-4355-9004-36f376c43613" providerId="ADAL" clId="{8E865E5E-5022-40AD-8E79-2812D5294AA1}" dt="2020-09-30T14:57:49.417" v="1085" actId="1035"/>
          <ac:spMkLst>
            <pc:docMk/>
            <pc:sldMk cId="1799056317" sldId="277"/>
            <ac:spMk id="14" creationId="{00000000-0000-0000-0000-000000000000}"/>
          </ac:spMkLst>
        </pc:spChg>
        <pc:picChg chg="del mod">
          <ac:chgData name="Megan Mamolen" userId="73888cd4-b883-4355-9004-36f376c43613" providerId="ADAL" clId="{8E865E5E-5022-40AD-8E79-2812D5294AA1}" dt="2020-09-30T15:04:52.640" v="1086" actId="478"/>
          <ac:picMkLst>
            <pc:docMk/>
            <pc:sldMk cId="1799056317" sldId="277"/>
            <ac:picMk id="2" creationId="{C5B26BDB-64F9-421A-BA3E-57D28688D0D7}"/>
          </ac:picMkLst>
        </pc:picChg>
        <pc:picChg chg="add del mod">
          <ac:chgData name="Megan Mamolen" userId="73888cd4-b883-4355-9004-36f376c43613" providerId="ADAL" clId="{8E865E5E-5022-40AD-8E79-2812D5294AA1}" dt="2020-09-30T15:05:10.962" v="1090" actId="478"/>
          <ac:picMkLst>
            <pc:docMk/>
            <pc:sldMk cId="1799056317" sldId="277"/>
            <ac:picMk id="5" creationId="{63F03AE8-41CB-4CD1-8BDF-D560E1310E80}"/>
          </ac:picMkLst>
        </pc:picChg>
        <pc:picChg chg="add del">
          <ac:chgData name="Megan Mamolen" userId="73888cd4-b883-4355-9004-36f376c43613" providerId="ADAL" clId="{8E865E5E-5022-40AD-8E79-2812D5294AA1}" dt="2020-09-30T15:06:17.506" v="1092" actId="478"/>
          <ac:picMkLst>
            <pc:docMk/>
            <pc:sldMk cId="1799056317" sldId="277"/>
            <ac:picMk id="7" creationId="{75031978-0A53-4370-8699-6492A96D3E5A}"/>
          </ac:picMkLst>
        </pc:picChg>
        <pc:picChg chg="add mod">
          <ac:chgData name="Megan Mamolen" userId="73888cd4-b883-4355-9004-36f376c43613" providerId="ADAL" clId="{8E865E5E-5022-40AD-8E79-2812D5294AA1}" dt="2020-09-30T15:09:27.457" v="1112" actId="12788"/>
          <ac:picMkLst>
            <pc:docMk/>
            <pc:sldMk cId="1799056317" sldId="277"/>
            <ac:picMk id="9" creationId="{6E77B224-3EE0-427B-98D2-D323CB1D568D}"/>
          </ac:picMkLst>
        </pc:picChg>
        <pc:picChg chg="add">
          <ac:chgData name="Megan Mamolen" userId="73888cd4-b883-4355-9004-36f376c43613" providerId="ADAL" clId="{8E865E5E-5022-40AD-8E79-2812D5294AA1}" dt="2020-09-30T15:07:14.818" v="1094" actId="22"/>
          <ac:picMkLst>
            <pc:docMk/>
            <pc:sldMk cId="1799056317" sldId="277"/>
            <ac:picMk id="11" creationId="{4A051AF9-B570-4192-AF2A-8982CB6F0ECD}"/>
          </ac:picMkLst>
        </pc:picChg>
      </pc:sldChg>
      <pc:sldChg chg="modSp mod">
        <pc:chgData name="Megan Mamolen" userId="73888cd4-b883-4355-9004-36f376c43613" providerId="ADAL" clId="{8E865E5E-5022-40AD-8E79-2812D5294AA1}" dt="2020-09-29T17:43:20.623" v="189" actId="13244"/>
        <pc:sldMkLst>
          <pc:docMk/>
          <pc:sldMk cId="3052674937" sldId="278"/>
        </pc:sldMkLst>
        <pc:spChg chg="mod ord">
          <ac:chgData name="Megan Mamolen" userId="73888cd4-b883-4355-9004-36f376c43613" providerId="ADAL" clId="{8E865E5E-5022-40AD-8E79-2812D5294AA1}" dt="2020-09-29T17:43:16.464" v="188" actId="13244"/>
          <ac:spMkLst>
            <pc:docMk/>
            <pc:sldMk cId="3052674937" sldId="278"/>
            <ac:spMk id="2" creationId="{9EB60E44-9DF0-462F-8C3E-F391DEC08FD6}"/>
          </ac:spMkLst>
        </pc:spChg>
        <pc:spChg chg="mod">
          <ac:chgData name="Megan Mamolen" userId="73888cd4-b883-4355-9004-36f376c43613" providerId="ADAL" clId="{8E865E5E-5022-40AD-8E79-2812D5294AA1}" dt="2020-09-29T15:50:49.192" v="109" actId="12788"/>
          <ac:spMkLst>
            <pc:docMk/>
            <pc:sldMk cId="3052674937" sldId="278"/>
            <ac:spMk id="13" creationId="{00000000-0000-0000-0000-000000000000}"/>
          </ac:spMkLst>
        </pc:spChg>
        <pc:spChg chg="mod ord">
          <ac:chgData name="Megan Mamolen" userId="73888cd4-b883-4355-9004-36f376c43613" providerId="ADAL" clId="{8E865E5E-5022-40AD-8E79-2812D5294AA1}" dt="2020-09-29T17:43:20.623" v="189" actId="13244"/>
          <ac:spMkLst>
            <pc:docMk/>
            <pc:sldMk cId="3052674937" sldId="278"/>
            <ac:spMk id="14" creationId="{00000000-0000-0000-0000-000000000000}"/>
          </ac:spMkLst>
        </pc:spChg>
        <pc:picChg chg="mod">
          <ac:chgData name="Megan Mamolen" userId="73888cd4-b883-4355-9004-36f376c43613" providerId="ADAL" clId="{8E865E5E-5022-40AD-8E79-2812D5294AA1}" dt="2020-09-29T17:43:05.234" v="187" actId="13244"/>
          <ac:picMkLst>
            <pc:docMk/>
            <pc:sldMk cId="3052674937" sldId="278"/>
            <ac:picMk id="2050" creationId="{B8A34B5A-60FC-4308-A8B7-EF3BBFCA0ADE}"/>
          </ac:picMkLst>
        </pc:picChg>
      </pc:sldChg>
      <pc:sldChg chg="modSp mod">
        <pc:chgData name="Megan Mamolen" userId="73888cd4-b883-4355-9004-36f376c43613" providerId="ADAL" clId="{8E865E5E-5022-40AD-8E79-2812D5294AA1}" dt="2020-09-29T15:52:35.751" v="116" actId="554"/>
        <pc:sldMkLst>
          <pc:docMk/>
          <pc:sldMk cId="1908137672" sldId="279"/>
        </pc:sldMkLst>
        <pc:spChg chg="mod">
          <ac:chgData name="Megan Mamolen" userId="73888cd4-b883-4355-9004-36f376c43613" providerId="ADAL" clId="{8E865E5E-5022-40AD-8E79-2812D5294AA1}" dt="2020-09-29T15:52:35.751" v="116" actId="554"/>
          <ac:spMkLst>
            <pc:docMk/>
            <pc:sldMk cId="1908137672" sldId="279"/>
            <ac:spMk id="13" creationId="{00000000-0000-0000-0000-000000000000}"/>
          </ac:spMkLst>
        </pc:spChg>
      </pc:sldChg>
      <pc:sldChg chg="modSp mod">
        <pc:chgData name="Megan Mamolen" userId="73888cd4-b883-4355-9004-36f376c43613" providerId="ADAL" clId="{8E865E5E-5022-40AD-8E79-2812D5294AA1}" dt="2020-09-29T15:53:07.653" v="118" actId="12788"/>
        <pc:sldMkLst>
          <pc:docMk/>
          <pc:sldMk cId="3472379325" sldId="280"/>
        </pc:sldMkLst>
        <pc:spChg chg="mod">
          <ac:chgData name="Megan Mamolen" userId="73888cd4-b883-4355-9004-36f376c43613" providerId="ADAL" clId="{8E865E5E-5022-40AD-8E79-2812D5294AA1}" dt="2020-09-29T15:53:02.124" v="117" actId="12788"/>
          <ac:spMkLst>
            <pc:docMk/>
            <pc:sldMk cId="3472379325" sldId="280"/>
            <ac:spMk id="13" creationId="{00000000-0000-0000-0000-000000000000}"/>
          </ac:spMkLst>
        </pc:spChg>
        <pc:spChg chg="mod">
          <ac:chgData name="Megan Mamolen" userId="73888cd4-b883-4355-9004-36f376c43613" providerId="ADAL" clId="{8E865E5E-5022-40AD-8E79-2812D5294AA1}" dt="2020-09-29T15:53:07.653" v="118" actId="12788"/>
          <ac:spMkLst>
            <pc:docMk/>
            <pc:sldMk cId="3472379325" sldId="280"/>
            <ac:spMk id="14" creationId="{00000000-0000-0000-0000-000000000000}"/>
          </ac:spMkLst>
        </pc:spChg>
      </pc:sldChg>
      <pc:sldChg chg="addSp delSp modSp mod">
        <pc:chgData name="Megan Mamolen" userId="73888cd4-b883-4355-9004-36f376c43613" providerId="ADAL" clId="{8E865E5E-5022-40AD-8E79-2812D5294AA1}" dt="2020-09-29T18:20:35.707" v="819" actId="478"/>
        <pc:sldMkLst>
          <pc:docMk/>
          <pc:sldMk cId="910244667" sldId="281"/>
        </pc:sldMkLst>
        <pc:spChg chg="add del mod">
          <ac:chgData name="Megan Mamolen" userId="73888cd4-b883-4355-9004-36f376c43613" providerId="ADAL" clId="{8E865E5E-5022-40AD-8E79-2812D5294AA1}" dt="2020-09-29T17:48:05.318" v="364" actId="478"/>
          <ac:spMkLst>
            <pc:docMk/>
            <pc:sldMk cId="910244667" sldId="281"/>
            <ac:spMk id="3" creationId="{0D42ACD4-3161-4632-83E8-22D16FAB8C58}"/>
          </ac:spMkLst>
        </pc:spChg>
        <pc:spChg chg="add mod">
          <ac:chgData name="Megan Mamolen" userId="73888cd4-b883-4355-9004-36f376c43613" providerId="ADAL" clId="{8E865E5E-5022-40AD-8E79-2812D5294AA1}" dt="2020-09-29T17:54:25.107" v="560" actId="122"/>
          <ac:spMkLst>
            <pc:docMk/>
            <pc:sldMk cId="910244667" sldId="281"/>
            <ac:spMk id="3" creationId="{F1B6A4CD-3DC4-40FC-9E5F-59384470D9D0}"/>
          </ac:spMkLst>
        </pc:spChg>
        <pc:spChg chg="add del mod">
          <ac:chgData name="Megan Mamolen" userId="73888cd4-b883-4355-9004-36f376c43613" providerId="ADAL" clId="{8E865E5E-5022-40AD-8E79-2812D5294AA1}" dt="2020-09-29T18:11:55.822" v="667" actId="767"/>
          <ac:spMkLst>
            <pc:docMk/>
            <pc:sldMk cId="910244667" sldId="281"/>
            <ac:spMk id="4" creationId="{6D290B74-0044-40F6-B33C-1A5D37ED726B}"/>
          </ac:spMkLst>
        </pc:spChg>
        <pc:spChg chg="add del mod">
          <ac:chgData name="Megan Mamolen" userId="73888cd4-b883-4355-9004-36f376c43613" providerId="ADAL" clId="{8E865E5E-5022-40AD-8E79-2812D5294AA1}" dt="2020-09-29T17:48:09.028" v="365" actId="478"/>
          <ac:spMkLst>
            <pc:docMk/>
            <pc:sldMk cId="910244667" sldId="281"/>
            <ac:spMk id="4" creationId="{A353CA3E-8068-4574-8BF6-8DE5D1419812}"/>
          </ac:spMkLst>
        </pc:spChg>
        <pc:spChg chg="add del mod">
          <ac:chgData name="Megan Mamolen" userId="73888cd4-b883-4355-9004-36f376c43613" providerId="ADAL" clId="{8E865E5E-5022-40AD-8E79-2812D5294AA1}" dt="2020-09-29T18:20:35.707" v="819" actId="478"/>
          <ac:spMkLst>
            <pc:docMk/>
            <pc:sldMk cId="910244667" sldId="281"/>
            <ac:spMk id="5" creationId="{C94D228E-B209-4F15-8FA4-01D95CF71BE8}"/>
          </ac:spMkLst>
        </pc:spChg>
        <pc:picChg chg="mod">
          <ac:chgData name="Megan Mamolen" userId="73888cd4-b883-4355-9004-36f376c43613" providerId="ADAL" clId="{8E865E5E-5022-40AD-8E79-2812D5294AA1}" dt="2020-09-29T17:55:22.571" v="561" actId="962"/>
          <ac:picMkLst>
            <pc:docMk/>
            <pc:sldMk cId="910244667" sldId="281"/>
            <ac:picMk id="2" creationId="{4704F070-25D8-4CA9-B2AB-082E3F1C4196}"/>
          </ac:picMkLst>
        </pc:picChg>
      </pc:sldChg>
      <pc:sldChg chg="addSp modSp mod">
        <pc:chgData name="Megan Mamolen" userId="73888cd4-b883-4355-9004-36f376c43613" providerId="ADAL" clId="{8E865E5E-5022-40AD-8E79-2812D5294AA1}" dt="2020-09-30T15:14:37.498" v="1248" actId="20577"/>
        <pc:sldMkLst>
          <pc:docMk/>
          <pc:sldMk cId="2025043044" sldId="282"/>
        </pc:sldMkLst>
        <pc:spChg chg="add mod">
          <ac:chgData name="Megan Mamolen" userId="73888cd4-b883-4355-9004-36f376c43613" providerId="ADAL" clId="{8E865E5E-5022-40AD-8E79-2812D5294AA1}" dt="2020-09-30T15:14:37.498" v="1248" actId="20577"/>
          <ac:spMkLst>
            <pc:docMk/>
            <pc:sldMk cId="2025043044" sldId="282"/>
            <ac:spMk id="3" creationId="{9B9734C8-F35B-424D-A8F5-B4F5B858073F}"/>
          </ac:spMkLst>
        </pc:spChg>
        <pc:spChg chg="add mod">
          <ac:chgData name="Megan Mamolen" userId="73888cd4-b883-4355-9004-36f376c43613" providerId="ADAL" clId="{8E865E5E-5022-40AD-8E79-2812D5294AA1}" dt="2020-09-29T18:25:42.782" v="967" actId="122"/>
          <ac:spMkLst>
            <pc:docMk/>
            <pc:sldMk cId="2025043044" sldId="282"/>
            <ac:spMk id="4" creationId="{4EE68344-B7E9-4076-B058-C0D0E10F081E}"/>
          </ac:spMkLst>
        </pc:spChg>
      </pc:sldChg>
    </pc:docChg>
  </pc:docChgLst>
  <pc:docChgLst>
    <pc:chgData name="Megan Mamolen" userId="S::mmamolen1@lakelandcc.edu::73888cd4-b883-4355-9004-36f376c43613" providerId="AD" clId="Web-{23657FFD-DDE6-4720-ADEF-A90A7817BB59}"/>
    <pc:docChg chg="modSld">
      <pc:chgData name="Megan Mamolen" userId="S::mmamolen1@lakelandcc.edu::73888cd4-b883-4355-9004-36f376c43613" providerId="AD" clId="Web-{23657FFD-DDE6-4720-ADEF-A90A7817BB59}" dt="2020-09-29T12:38:09.192" v="5" actId="20577"/>
      <pc:docMkLst>
        <pc:docMk/>
      </pc:docMkLst>
      <pc:sldChg chg="modSp">
        <pc:chgData name="Megan Mamolen" userId="S::mmamolen1@lakelandcc.edu::73888cd4-b883-4355-9004-36f376c43613" providerId="AD" clId="Web-{23657FFD-DDE6-4720-ADEF-A90A7817BB59}" dt="2020-09-29T12:38:09.177" v="4" actId="20577"/>
        <pc:sldMkLst>
          <pc:docMk/>
          <pc:sldMk cId="4124289749" sldId="269"/>
        </pc:sldMkLst>
        <pc:spChg chg="mod">
          <ac:chgData name="Megan Mamolen" userId="S::mmamolen1@lakelandcc.edu::73888cd4-b883-4355-9004-36f376c43613" providerId="AD" clId="Web-{23657FFD-DDE6-4720-ADEF-A90A7817BB59}" dt="2020-09-29T12:38:09.177" v="4" actId="20577"/>
          <ac:spMkLst>
            <pc:docMk/>
            <pc:sldMk cId="4124289749" sldId="269"/>
            <ac:spMk id="14" creationId="{00000000-0000-0000-0000-000000000000}"/>
          </ac:spMkLst>
        </pc:spChg>
      </pc:sldChg>
    </pc:docChg>
  </pc:docChgLst>
  <pc:docChgLst>
    <pc:chgData name="Megan Mamolen" userId="S::mmamolen1@lakelandcc.edu::73888cd4-b883-4355-9004-36f376c43613" providerId="AD" clId="Web-{AB76A0F2-CB99-4192-8EA5-0347BDCEEDC6}"/>
    <pc:docChg chg="modSld">
      <pc:chgData name="Megan Mamolen" userId="S::mmamolen1@lakelandcc.edu::73888cd4-b883-4355-9004-36f376c43613" providerId="AD" clId="Web-{AB76A0F2-CB99-4192-8EA5-0347BDCEEDC6}" dt="2020-09-29T14:14:14.783" v="2427" actId="20577"/>
      <pc:docMkLst>
        <pc:docMk/>
      </pc:docMkLst>
      <pc:sldChg chg="modSp">
        <pc:chgData name="Megan Mamolen" userId="S::mmamolen1@lakelandcc.edu::73888cd4-b883-4355-9004-36f376c43613" providerId="AD" clId="Web-{AB76A0F2-CB99-4192-8EA5-0347BDCEEDC6}" dt="2020-09-29T14:14:14.783" v="2427" actId="20577"/>
        <pc:sldMkLst>
          <pc:docMk/>
          <pc:sldMk cId="4124289749" sldId="269"/>
        </pc:sldMkLst>
        <pc:spChg chg="mod">
          <ac:chgData name="Megan Mamolen" userId="S::mmamolen1@lakelandcc.edu::73888cd4-b883-4355-9004-36f376c43613" providerId="AD" clId="Web-{AB76A0F2-CB99-4192-8EA5-0347BDCEEDC6}" dt="2020-09-29T14:13:35.922" v="2422" actId="1076"/>
          <ac:spMkLst>
            <pc:docMk/>
            <pc:sldMk cId="4124289749" sldId="269"/>
            <ac:spMk id="13" creationId="{00000000-0000-0000-0000-000000000000}"/>
          </ac:spMkLst>
        </pc:spChg>
        <pc:spChg chg="mod">
          <ac:chgData name="Megan Mamolen" userId="S::mmamolen1@lakelandcc.edu::73888cd4-b883-4355-9004-36f376c43613" providerId="AD" clId="Web-{AB76A0F2-CB99-4192-8EA5-0347BDCEEDC6}" dt="2020-09-29T14:14:14.783" v="2427" actId="20577"/>
          <ac:spMkLst>
            <pc:docMk/>
            <pc:sldMk cId="4124289749" sldId="269"/>
            <ac:spMk id="14" creationId="{00000000-0000-0000-0000-000000000000}"/>
          </ac:spMkLst>
        </pc:spChg>
      </pc:sldChg>
      <pc:sldChg chg="modSp">
        <pc:chgData name="Megan Mamolen" userId="S::mmamolen1@lakelandcc.edu::73888cd4-b883-4355-9004-36f376c43613" providerId="AD" clId="Web-{AB76A0F2-CB99-4192-8EA5-0347BDCEEDC6}" dt="2020-09-29T13:38:23.095" v="447" actId="20577"/>
        <pc:sldMkLst>
          <pc:docMk/>
          <pc:sldMk cId="965303549" sldId="274"/>
        </pc:sldMkLst>
        <pc:spChg chg="mod">
          <ac:chgData name="Megan Mamolen" userId="S::mmamolen1@lakelandcc.edu::73888cd4-b883-4355-9004-36f376c43613" providerId="AD" clId="Web-{AB76A0F2-CB99-4192-8EA5-0347BDCEEDC6}" dt="2020-09-29T13:30:05.783" v="59" actId="1076"/>
          <ac:spMkLst>
            <pc:docMk/>
            <pc:sldMk cId="965303549" sldId="274"/>
            <ac:spMk id="2" creationId="{00000000-0000-0000-0000-000000000000}"/>
          </ac:spMkLst>
        </pc:spChg>
        <pc:spChg chg="mod">
          <ac:chgData name="Megan Mamolen" userId="S::mmamolen1@lakelandcc.edu::73888cd4-b883-4355-9004-36f376c43613" providerId="AD" clId="Web-{AB76A0F2-CB99-4192-8EA5-0347BDCEEDC6}" dt="2020-09-29T13:38:23.095" v="447" actId="20577"/>
          <ac:spMkLst>
            <pc:docMk/>
            <pc:sldMk cId="965303549" sldId="274"/>
            <ac:spMk id="3" creationId="{00000000-0000-0000-0000-000000000000}"/>
          </ac:spMkLst>
        </pc:spChg>
      </pc:sldChg>
      <pc:sldChg chg="modSp">
        <pc:chgData name="Megan Mamolen" userId="S::mmamolen1@lakelandcc.edu::73888cd4-b883-4355-9004-36f376c43613" providerId="AD" clId="Web-{AB76A0F2-CB99-4192-8EA5-0347BDCEEDC6}" dt="2020-09-29T13:26:33.839" v="24" actId="1076"/>
        <pc:sldMkLst>
          <pc:docMk/>
          <pc:sldMk cId="3052674937" sldId="278"/>
        </pc:sldMkLst>
        <pc:spChg chg="mod">
          <ac:chgData name="Megan Mamolen" userId="S::mmamolen1@lakelandcc.edu::73888cd4-b883-4355-9004-36f376c43613" providerId="AD" clId="Web-{AB76A0F2-CB99-4192-8EA5-0347BDCEEDC6}" dt="2020-09-29T13:26:32.152" v="23" actId="1076"/>
          <ac:spMkLst>
            <pc:docMk/>
            <pc:sldMk cId="3052674937" sldId="278"/>
            <ac:spMk id="14" creationId="{00000000-0000-0000-0000-000000000000}"/>
          </ac:spMkLst>
        </pc:spChg>
        <pc:picChg chg="mod">
          <ac:chgData name="Megan Mamolen" userId="S::mmamolen1@lakelandcc.edu::73888cd4-b883-4355-9004-36f376c43613" providerId="AD" clId="Web-{AB76A0F2-CB99-4192-8EA5-0347BDCEEDC6}" dt="2020-09-29T13:26:33.839" v="24" actId="1076"/>
          <ac:picMkLst>
            <pc:docMk/>
            <pc:sldMk cId="3052674937" sldId="278"/>
            <ac:picMk id="2050" creationId="{B8A34B5A-60FC-4308-A8B7-EF3BBFCA0ADE}"/>
          </ac:picMkLst>
        </pc:picChg>
      </pc:sldChg>
      <pc:sldChg chg="modSp">
        <pc:chgData name="Megan Mamolen" userId="S::mmamolen1@lakelandcc.edu::73888cd4-b883-4355-9004-36f376c43613" providerId="AD" clId="Web-{AB76A0F2-CB99-4192-8EA5-0347BDCEEDC6}" dt="2020-09-29T13:28:05.107" v="29" actId="20577"/>
        <pc:sldMkLst>
          <pc:docMk/>
          <pc:sldMk cId="3472379325" sldId="280"/>
        </pc:sldMkLst>
        <pc:spChg chg="mod">
          <ac:chgData name="Megan Mamolen" userId="S::mmamolen1@lakelandcc.edu::73888cd4-b883-4355-9004-36f376c43613" providerId="AD" clId="Web-{AB76A0F2-CB99-4192-8EA5-0347BDCEEDC6}" dt="2020-09-29T13:28:05.107" v="29" actId="20577"/>
          <ac:spMkLst>
            <pc:docMk/>
            <pc:sldMk cId="3472379325" sldId="280"/>
            <ac:spMk id="14" creationId="{00000000-0000-0000-0000-000000000000}"/>
          </ac:spMkLst>
        </pc:spChg>
      </pc:sldChg>
    </pc:docChg>
  </pc:docChgLst>
  <pc:docChgLst>
    <pc:chgData name="Megan Mamolen" userId="S::mmamolen1@lakelandcc.edu::73888cd4-b883-4355-9004-36f376c43613" providerId="AD" clId="Web-{D83794EE-D55B-4871-90DC-D7275FE7B1B4}"/>
    <pc:docChg chg="modSld">
      <pc:chgData name="Megan Mamolen" userId="S::mmamolen1@lakelandcc.edu::73888cd4-b883-4355-9004-36f376c43613" providerId="AD" clId="Web-{D83794EE-D55B-4871-90DC-D7275FE7B1B4}" dt="2020-09-29T15:36:20.023" v="991" actId="20577"/>
      <pc:docMkLst>
        <pc:docMk/>
      </pc:docMkLst>
      <pc:sldChg chg="modSp">
        <pc:chgData name="Megan Mamolen" userId="S::mmamolen1@lakelandcc.edu::73888cd4-b883-4355-9004-36f376c43613" providerId="AD" clId="Web-{D83794EE-D55B-4871-90DC-D7275FE7B1B4}" dt="2020-09-29T15:33:07.720" v="961" actId="20577"/>
        <pc:sldMkLst>
          <pc:docMk/>
          <pc:sldMk cId="2670086793" sldId="264"/>
        </pc:sldMkLst>
        <pc:spChg chg="mod">
          <ac:chgData name="Megan Mamolen" userId="S::mmamolen1@lakelandcc.edu::73888cd4-b883-4355-9004-36f376c43613" providerId="AD" clId="Web-{D83794EE-D55B-4871-90DC-D7275FE7B1B4}" dt="2020-09-29T15:33:07.720" v="961" actId="20577"/>
          <ac:spMkLst>
            <pc:docMk/>
            <pc:sldMk cId="2670086793" sldId="264"/>
            <ac:spMk id="2" creationId="{00000000-0000-0000-0000-000000000000}"/>
          </ac:spMkLst>
        </pc:spChg>
        <pc:spChg chg="mod">
          <ac:chgData name="Megan Mamolen" userId="S::mmamolen1@lakelandcc.edu::73888cd4-b883-4355-9004-36f376c43613" providerId="AD" clId="Web-{D83794EE-D55B-4871-90DC-D7275FE7B1B4}" dt="2020-09-29T15:25:10.019" v="803" actId="1076"/>
          <ac:spMkLst>
            <pc:docMk/>
            <pc:sldMk cId="2670086793" sldId="264"/>
            <ac:spMk id="7" creationId="{040F7C09-5E28-4433-90E6-AAF4594B429B}"/>
          </ac:spMkLst>
        </pc:spChg>
        <pc:spChg chg="mod">
          <ac:chgData name="Megan Mamolen" userId="S::mmamolen1@lakelandcc.edu::73888cd4-b883-4355-9004-36f376c43613" providerId="AD" clId="Web-{D83794EE-D55B-4871-90DC-D7275FE7B1B4}" dt="2020-09-29T15:31:39.921" v="950" actId="1076"/>
          <ac:spMkLst>
            <pc:docMk/>
            <pc:sldMk cId="2670086793" sldId="264"/>
            <ac:spMk id="13" creationId="{12893296-F7D9-4A4E-A19D-54DDA87558B2}"/>
          </ac:spMkLst>
        </pc:spChg>
      </pc:sldChg>
      <pc:sldChg chg="modSp">
        <pc:chgData name="Megan Mamolen" userId="S::mmamolen1@lakelandcc.edu::73888cd4-b883-4355-9004-36f376c43613" providerId="AD" clId="Web-{D83794EE-D55B-4871-90DC-D7275FE7B1B4}" dt="2020-09-29T15:23:56.986" v="782" actId="20577"/>
        <pc:sldMkLst>
          <pc:docMk/>
          <pc:sldMk cId="3987356614" sldId="275"/>
        </pc:sldMkLst>
        <pc:spChg chg="mod">
          <ac:chgData name="Megan Mamolen" userId="S::mmamolen1@lakelandcc.edu::73888cd4-b883-4355-9004-36f376c43613" providerId="AD" clId="Web-{D83794EE-D55B-4871-90DC-D7275FE7B1B4}" dt="2020-09-29T15:23:56.986" v="782" actId="20577"/>
          <ac:spMkLst>
            <pc:docMk/>
            <pc:sldMk cId="3987356614" sldId="275"/>
            <ac:spMk id="14" creationId="{00000000-0000-0000-0000-000000000000}"/>
          </ac:spMkLst>
        </pc:spChg>
      </pc:sldChg>
      <pc:sldChg chg="modSp">
        <pc:chgData name="Megan Mamolen" userId="S::mmamolen1@lakelandcc.edu::73888cd4-b883-4355-9004-36f376c43613" providerId="AD" clId="Web-{D83794EE-D55B-4871-90DC-D7275FE7B1B4}" dt="2020-09-29T15:02:09.853" v="2" actId="20577"/>
        <pc:sldMkLst>
          <pc:docMk/>
          <pc:sldMk cId="1943607705" sldId="276"/>
        </pc:sldMkLst>
        <pc:spChg chg="mod">
          <ac:chgData name="Megan Mamolen" userId="S::mmamolen1@lakelandcc.edu::73888cd4-b883-4355-9004-36f376c43613" providerId="AD" clId="Web-{D83794EE-D55B-4871-90DC-D7275FE7B1B4}" dt="2020-09-29T15:02:09.853" v="2" actId="20577"/>
          <ac:spMkLst>
            <pc:docMk/>
            <pc:sldMk cId="1943607705" sldId="276"/>
            <ac:spMk id="14" creationId="{00000000-0000-0000-0000-000000000000}"/>
          </ac:spMkLst>
        </pc:spChg>
      </pc:sldChg>
      <pc:sldChg chg="modSp">
        <pc:chgData name="Megan Mamolen" userId="S::mmamolen1@lakelandcc.edu::73888cd4-b883-4355-9004-36f376c43613" providerId="AD" clId="Web-{D83794EE-D55B-4871-90DC-D7275FE7B1B4}" dt="2020-09-29T15:34:43.598" v="975" actId="1076"/>
        <pc:sldMkLst>
          <pc:docMk/>
          <pc:sldMk cId="1799056317" sldId="277"/>
        </pc:sldMkLst>
        <pc:spChg chg="mod">
          <ac:chgData name="Megan Mamolen" userId="S::mmamolen1@lakelandcc.edu::73888cd4-b883-4355-9004-36f376c43613" providerId="AD" clId="Web-{D83794EE-D55B-4871-90DC-D7275FE7B1B4}" dt="2020-09-29T15:34:38.489" v="974" actId="1076"/>
          <ac:spMkLst>
            <pc:docMk/>
            <pc:sldMk cId="1799056317" sldId="277"/>
            <ac:spMk id="4" creationId="{C51B703F-97BD-4936-AD10-C3773D593A45}"/>
          </ac:spMkLst>
        </pc:spChg>
        <pc:spChg chg="mod">
          <ac:chgData name="Megan Mamolen" userId="S::mmamolen1@lakelandcc.edu::73888cd4-b883-4355-9004-36f376c43613" providerId="AD" clId="Web-{D83794EE-D55B-4871-90DC-D7275FE7B1B4}" dt="2020-09-29T15:34:04.503" v="969" actId="14100"/>
          <ac:spMkLst>
            <pc:docMk/>
            <pc:sldMk cId="1799056317" sldId="277"/>
            <ac:spMk id="13" creationId="{00000000-0000-0000-0000-000000000000}"/>
          </ac:spMkLst>
        </pc:spChg>
        <pc:spChg chg="mod">
          <ac:chgData name="Megan Mamolen" userId="S::mmamolen1@lakelandcc.edu::73888cd4-b883-4355-9004-36f376c43613" providerId="AD" clId="Web-{D83794EE-D55B-4871-90DC-D7275FE7B1B4}" dt="2020-09-29T15:34:43.598" v="975" actId="1076"/>
          <ac:spMkLst>
            <pc:docMk/>
            <pc:sldMk cId="1799056317" sldId="277"/>
            <ac:spMk id="14" creationId="{00000000-0000-0000-0000-000000000000}"/>
          </ac:spMkLst>
        </pc:spChg>
        <pc:picChg chg="mod">
          <ac:chgData name="Megan Mamolen" userId="S::mmamolen1@lakelandcc.edu::73888cd4-b883-4355-9004-36f376c43613" providerId="AD" clId="Web-{D83794EE-D55B-4871-90DC-D7275FE7B1B4}" dt="2020-09-29T15:33:36.409" v="965" actId="1076"/>
          <ac:picMkLst>
            <pc:docMk/>
            <pc:sldMk cId="1799056317" sldId="277"/>
            <ac:picMk id="2" creationId="{C5B26BDB-64F9-421A-BA3E-57D28688D0D7}"/>
          </ac:picMkLst>
        </pc:picChg>
      </pc:sldChg>
      <pc:sldChg chg="addSp delSp modSp">
        <pc:chgData name="Megan Mamolen" userId="S::mmamolen1@lakelandcc.edu::73888cd4-b883-4355-9004-36f376c43613" providerId="AD" clId="Web-{D83794EE-D55B-4871-90DC-D7275FE7B1B4}" dt="2020-09-29T15:36:20.023" v="991" actId="20577"/>
        <pc:sldMkLst>
          <pc:docMk/>
          <pc:sldMk cId="3052674937" sldId="278"/>
        </pc:sldMkLst>
        <pc:spChg chg="add del mod">
          <ac:chgData name="Megan Mamolen" userId="S::mmamolen1@lakelandcc.edu::73888cd4-b883-4355-9004-36f376c43613" providerId="AD" clId="Web-{D83794EE-D55B-4871-90DC-D7275FE7B1B4}" dt="2020-09-29T15:35:28.709" v="985" actId="14100"/>
          <ac:spMkLst>
            <pc:docMk/>
            <pc:sldMk cId="3052674937" sldId="278"/>
            <ac:spMk id="2" creationId="{9EB60E44-9DF0-462F-8C3E-F391DEC08FD6}"/>
          </ac:spMkLst>
        </pc:spChg>
        <pc:spChg chg="mod">
          <ac:chgData name="Megan Mamolen" userId="S::mmamolen1@lakelandcc.edu::73888cd4-b883-4355-9004-36f376c43613" providerId="AD" clId="Web-{D83794EE-D55B-4871-90DC-D7275FE7B1B4}" dt="2020-09-29T15:36:20.023" v="991" actId="20577"/>
          <ac:spMkLst>
            <pc:docMk/>
            <pc:sldMk cId="3052674937" sldId="278"/>
            <ac:spMk id="13" creationId="{00000000-0000-0000-0000-000000000000}"/>
          </ac:spMkLst>
        </pc:spChg>
        <pc:spChg chg="mod">
          <ac:chgData name="Megan Mamolen" userId="S::mmamolen1@lakelandcc.edu::73888cd4-b883-4355-9004-36f376c43613" providerId="AD" clId="Web-{D83794EE-D55B-4871-90DC-D7275FE7B1B4}" dt="2020-09-29T15:35:46.147" v="987" actId="1076"/>
          <ac:spMkLst>
            <pc:docMk/>
            <pc:sldMk cId="3052674937" sldId="278"/>
            <ac:spMk id="14" creationId="{00000000-0000-0000-0000-000000000000}"/>
          </ac:spMkLst>
        </pc:spChg>
      </pc:sldChg>
      <pc:sldChg chg="modSp">
        <pc:chgData name="Megan Mamolen" userId="S::mmamolen1@lakelandcc.edu::73888cd4-b883-4355-9004-36f376c43613" providerId="AD" clId="Web-{D83794EE-D55B-4871-90DC-D7275FE7B1B4}" dt="2020-09-29T15:19:32.009" v="682" actId="20577"/>
        <pc:sldMkLst>
          <pc:docMk/>
          <pc:sldMk cId="1908137672" sldId="279"/>
        </pc:sldMkLst>
        <pc:spChg chg="mod">
          <ac:chgData name="Megan Mamolen" userId="S::mmamolen1@lakelandcc.edu::73888cd4-b883-4355-9004-36f376c43613" providerId="AD" clId="Web-{D83794EE-D55B-4871-90DC-D7275FE7B1B4}" dt="2020-09-29T15:19:32.009" v="682" actId="20577"/>
          <ac:spMkLst>
            <pc:docMk/>
            <pc:sldMk cId="1908137672" sldId="279"/>
            <ac:spMk id="14" creationId="{00000000-0000-0000-0000-000000000000}"/>
          </ac:spMkLst>
        </pc:spChg>
        <pc:picChg chg="mod">
          <ac:chgData name="Megan Mamolen" userId="S::mmamolen1@lakelandcc.edu::73888cd4-b883-4355-9004-36f376c43613" providerId="AD" clId="Web-{D83794EE-D55B-4871-90DC-D7275FE7B1B4}" dt="2020-09-29T15:06:12.157" v="246" actId="1076"/>
          <ac:picMkLst>
            <pc:docMk/>
            <pc:sldMk cId="1908137672" sldId="279"/>
            <ac:picMk id="3" creationId="{74A6185B-F61B-4A20-8E9E-91C0C38EF0A9}"/>
          </ac:picMkLst>
        </pc:picChg>
      </pc:sldChg>
      <pc:sldChg chg="modSp">
        <pc:chgData name="Megan Mamolen" userId="S::mmamolen1@lakelandcc.edu::73888cd4-b883-4355-9004-36f376c43613" providerId="AD" clId="Web-{D83794EE-D55B-4871-90DC-D7275FE7B1B4}" dt="2020-09-29T15:12:04.605" v="480" actId="20577"/>
        <pc:sldMkLst>
          <pc:docMk/>
          <pc:sldMk cId="3472379325" sldId="280"/>
        </pc:sldMkLst>
        <pc:spChg chg="mod">
          <ac:chgData name="Megan Mamolen" userId="S::mmamolen1@lakelandcc.edu::73888cd4-b883-4355-9004-36f376c43613" providerId="AD" clId="Web-{D83794EE-D55B-4871-90DC-D7275FE7B1B4}" dt="2020-09-29T15:12:04.605" v="480" actId="20577"/>
          <ac:spMkLst>
            <pc:docMk/>
            <pc:sldMk cId="3472379325" sldId="280"/>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9/30/2020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9/30/2020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73989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10</a:t>
            </a:fld>
            <a:endParaRPr lang="en-US"/>
          </a:p>
        </p:txBody>
      </p:sp>
    </p:spTree>
    <p:extLst>
      <p:ext uri="{BB962C8B-B14F-4D97-AF65-F5344CB8AC3E}">
        <p14:creationId xmlns:p14="http://schemas.microsoft.com/office/powerpoint/2010/main" val="3622662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12</a:t>
            </a:fld>
            <a:endParaRPr lang="en-US"/>
          </a:p>
        </p:txBody>
      </p:sp>
    </p:spTree>
    <p:extLst>
      <p:ext uri="{BB962C8B-B14F-4D97-AF65-F5344CB8AC3E}">
        <p14:creationId xmlns:p14="http://schemas.microsoft.com/office/powerpoint/2010/main" val="38956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2</a:t>
            </a:fld>
            <a:endParaRPr lang="en-US"/>
          </a:p>
        </p:txBody>
      </p:sp>
    </p:spTree>
    <p:extLst>
      <p:ext uri="{BB962C8B-B14F-4D97-AF65-F5344CB8AC3E}">
        <p14:creationId xmlns:p14="http://schemas.microsoft.com/office/powerpoint/2010/main" val="124502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3</a:t>
            </a:fld>
            <a:endParaRPr lang="en-US"/>
          </a:p>
        </p:txBody>
      </p:sp>
    </p:spTree>
    <p:extLst>
      <p:ext uri="{BB962C8B-B14F-4D97-AF65-F5344CB8AC3E}">
        <p14:creationId xmlns:p14="http://schemas.microsoft.com/office/powerpoint/2010/main" val="27865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4</a:t>
            </a:fld>
            <a:endParaRPr lang="en-US"/>
          </a:p>
        </p:txBody>
      </p:sp>
    </p:spTree>
    <p:extLst>
      <p:ext uri="{BB962C8B-B14F-4D97-AF65-F5344CB8AC3E}">
        <p14:creationId xmlns:p14="http://schemas.microsoft.com/office/powerpoint/2010/main" val="151853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5</a:t>
            </a:fld>
            <a:endParaRPr lang="en-US"/>
          </a:p>
        </p:txBody>
      </p:sp>
    </p:spTree>
    <p:extLst>
      <p:ext uri="{BB962C8B-B14F-4D97-AF65-F5344CB8AC3E}">
        <p14:creationId xmlns:p14="http://schemas.microsoft.com/office/powerpoint/2010/main" val="406810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6</a:t>
            </a:fld>
            <a:endParaRPr lang="en-US"/>
          </a:p>
        </p:txBody>
      </p:sp>
    </p:spTree>
    <p:extLst>
      <p:ext uri="{BB962C8B-B14F-4D97-AF65-F5344CB8AC3E}">
        <p14:creationId xmlns:p14="http://schemas.microsoft.com/office/powerpoint/2010/main" val="183888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7</a:t>
            </a:fld>
            <a:endParaRPr lang="en-US"/>
          </a:p>
        </p:txBody>
      </p:sp>
    </p:spTree>
    <p:extLst>
      <p:ext uri="{BB962C8B-B14F-4D97-AF65-F5344CB8AC3E}">
        <p14:creationId xmlns:p14="http://schemas.microsoft.com/office/powerpoint/2010/main" val="38414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8</a:t>
            </a:fld>
            <a:endParaRPr lang="en-US"/>
          </a:p>
        </p:txBody>
      </p:sp>
    </p:spTree>
    <p:extLst>
      <p:ext uri="{BB962C8B-B14F-4D97-AF65-F5344CB8AC3E}">
        <p14:creationId xmlns:p14="http://schemas.microsoft.com/office/powerpoint/2010/main" val="2708341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9</a:t>
            </a:fld>
            <a:endParaRPr lang="en-US"/>
          </a:p>
        </p:txBody>
      </p:sp>
    </p:spTree>
    <p:extLst>
      <p:ext uri="{BB962C8B-B14F-4D97-AF65-F5344CB8AC3E}">
        <p14:creationId xmlns:p14="http://schemas.microsoft.com/office/powerpoint/2010/main" val="941317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rPr lang="en-US"/>
              <a:t>Click to edit Master title style</a:t>
            </a:r>
            <a:endParaRP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9/30/2020</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9/30/2020</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9/30/2020</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9/30/2020</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rPr lang="en-US"/>
              <a:t>Click to edit Master title style</a:t>
            </a:r>
            <a:endParaRPr/>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9/30/2020</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rPr lang="en-US"/>
              <a:t>Click to edit Master title style</a:t>
            </a:r>
            <a:endParaRP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83829175-527E-46A3-863C-1BB1F163B849}" type="datetimeFigureOut">
              <a:rPr lang="en-US"/>
              <a:t>9/30/2020</a:t>
            </a:fld>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a:p>
        </p:txBody>
      </p:sp>
      <p:sp>
        <p:nvSpPr>
          <p:cNvPr id="7" name="Date Placeholder 7"/>
          <p:cNvSpPr>
            <a:spLocks noGrp="1"/>
          </p:cNvSpPr>
          <p:nvPr>
            <p:ph type="dt" sz="half" idx="10"/>
          </p:nvPr>
        </p:nvSpPr>
        <p:spPr/>
        <p:txBody>
          <a:bodyPr/>
          <a:lstStyle/>
          <a:p>
            <a:fld id="{83829175-527E-46A3-863C-1BB1F163B849}" type="datetimeFigureOut">
              <a:rPr lang="en-US"/>
              <a:t>9/30/2020</a:t>
            </a:fld>
            <a:endParaRPr/>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a:p>
        </p:txBody>
      </p:sp>
      <p:sp>
        <p:nvSpPr>
          <p:cNvPr id="3" name="Date Placeholder 3"/>
          <p:cNvSpPr>
            <a:spLocks noGrp="1"/>
          </p:cNvSpPr>
          <p:nvPr>
            <p:ph type="dt" sz="half" idx="10"/>
          </p:nvPr>
        </p:nvSpPr>
        <p:spPr/>
        <p:txBody>
          <a:bodyPr/>
          <a:lstStyle/>
          <a:p>
            <a:fld id="{83829175-527E-46A3-863C-1BB1F163B849}" type="datetimeFigureOut">
              <a:rPr lang="en-US"/>
              <a:t>9/30/2020</a:t>
            </a:fld>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a:p>
        </p:txBody>
      </p:sp>
      <p:sp>
        <p:nvSpPr>
          <p:cNvPr id="2" name="Date Placeholder 2"/>
          <p:cNvSpPr>
            <a:spLocks noGrp="1"/>
          </p:cNvSpPr>
          <p:nvPr>
            <p:ph type="dt" sz="half" idx="10"/>
          </p:nvPr>
        </p:nvSpPr>
        <p:spPr/>
        <p:txBody>
          <a:bodyPr/>
          <a:lstStyle/>
          <a:p>
            <a:fld id="{83829175-527E-46A3-863C-1BB1F163B849}" type="datetimeFigureOut">
              <a:rPr lang="en-US"/>
              <a:t>9/30/2020</a:t>
            </a:fld>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3"/>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Footer Placeholder 4"/>
          <p:cNvSpPr>
            <a:spLocks noGrp="1"/>
          </p:cNvSpPr>
          <p:nvPr>
            <p:ph type="ftr" sz="quarter" idx="11"/>
          </p:nvPr>
        </p:nvSpPr>
        <p:spPr/>
        <p:txBody>
          <a:bodyPr/>
          <a:lstStyle/>
          <a:p>
            <a:endParaRPr/>
          </a:p>
        </p:txBody>
      </p:sp>
      <p:sp>
        <p:nvSpPr>
          <p:cNvPr id="8" name="Date Placeholder 5"/>
          <p:cNvSpPr>
            <a:spLocks noGrp="1"/>
          </p:cNvSpPr>
          <p:nvPr>
            <p:ph type="dt" sz="half" idx="10"/>
          </p:nvPr>
        </p:nvSpPr>
        <p:spPr/>
        <p:txBody>
          <a:bodyPr/>
          <a:lstStyle/>
          <a:p>
            <a:fld id="{83829175-527E-46A3-863C-1BB1F163B849}" type="datetimeFigureOut">
              <a:rPr lang="en-US"/>
              <a:pPr/>
              <a:t>9/30/2020</a:t>
            </a:fld>
            <a:endParaRPr/>
          </a:p>
        </p:txBody>
      </p:sp>
      <p:sp>
        <p:nvSpPr>
          <p:cNvPr id="10" name="Slide Number Placeholder 6"/>
          <p:cNvSpPr>
            <a:spLocks noGrp="1"/>
          </p:cNvSpPr>
          <p:nvPr>
            <p:ph type="sldNum" sz="quarter" idx="12"/>
          </p:nvPr>
        </p:nvSpPr>
        <p:spPr/>
        <p:txBody>
          <a:bodyPr/>
          <a:lstStyle/>
          <a:p>
            <a:fld id="{E5137D0E-4A4F-4307-8994-C1891D747D59}" type="slidenum">
              <a:rPr/>
              <a:pPr/>
              <a:t>‹#›</a:t>
            </a:fld>
            <a:endParaRPr/>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3"/>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9" name="Picture 4" descr="An empty placeholder to add an image. Click on the placeholder and select the image that you wish to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693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4" name="Date Placeholder 4"/>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9/30/2020</a:t>
            </a:fld>
            <a:endParaRPr lang="en-US"/>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research.lakelandcc.edu/meditation" TargetMode="External"/><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research.lakelandcc.edu/librarynewsletter/April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iGiD_-_Tender_Steps">
            <a:hlinkClick r:id="" action="ppaction://media"/>
            <a:extLst>
              <a:ext uri="{FF2B5EF4-FFF2-40B4-BE49-F238E27FC236}">
                <a16:creationId xmlns:a16="http://schemas.microsoft.com/office/drawing/2014/main" id="{4704F070-25D8-4CA9-B2AB-082E3F1C4196}"/>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89613" y="3124200"/>
            <a:ext cx="609600" cy="609600"/>
          </a:xfrm>
          <a:prstGeom prst="rect">
            <a:avLst/>
          </a:prstGeom>
        </p:spPr>
      </p:pic>
      <p:sp>
        <p:nvSpPr>
          <p:cNvPr id="3" name="Title 2">
            <a:extLst>
              <a:ext uri="{FF2B5EF4-FFF2-40B4-BE49-F238E27FC236}">
                <a16:creationId xmlns:a16="http://schemas.microsoft.com/office/drawing/2014/main" id="{F1B6A4CD-3DC4-40FC-9E5F-59384470D9D0}"/>
              </a:ext>
            </a:extLst>
          </p:cNvPr>
          <p:cNvSpPr>
            <a:spLocks noGrp="1"/>
          </p:cNvSpPr>
          <p:nvPr>
            <p:ph type="ctrTitle"/>
          </p:nvPr>
        </p:nvSpPr>
        <p:spPr>
          <a:xfrm>
            <a:off x="1522413" y="-3505200"/>
            <a:ext cx="9144000" cy="3505200"/>
          </a:xfrm>
        </p:spPr>
        <p:txBody>
          <a:bodyPr vert="horz" lIns="91440" tIns="45720" rIns="91440" bIns="45720" rtlCol="0" anchor="b">
            <a:noAutofit/>
          </a:bodyPr>
          <a:lstStyle/>
          <a:p>
            <a:pPr algn="ctr"/>
            <a:r>
              <a:rPr lang="en-US" sz="3200"/>
              <a:t>Music</a:t>
            </a:r>
          </a:p>
        </p:txBody>
      </p:sp>
    </p:spTree>
    <p:extLst>
      <p:ext uri="{BB962C8B-B14F-4D97-AF65-F5344CB8AC3E}">
        <p14:creationId xmlns:p14="http://schemas.microsoft.com/office/powerpoint/2010/main" val="910244667"/>
      </p:ext>
    </p:extLst>
  </p:cSld>
  <p:clrMapOvr>
    <a:masterClrMapping/>
  </p:clrMapOvr>
  <mc:AlternateContent xmlns:mc="http://schemas.openxmlformats.org/markup-compatibility/2006">
    <mc:Choice xmlns:p14="http://schemas.microsoft.com/office/powerpoint/2010/main" Requires="p14">
      <p:transition p14:dur="10" advTm="752"/>
    </mc:Choice>
    <mc:Fallback>
      <p:transition advTm="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5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0"/>
            <a:ext cx="9601200" cy="1143000"/>
          </a:xfrm>
        </p:spPr>
        <p:txBody>
          <a:bodyPr>
            <a:normAutofit/>
          </a:bodyPr>
          <a:lstStyle/>
          <a:p>
            <a:pPr algn="ctr"/>
            <a:r>
              <a:rPr lang="en-US"/>
              <a:t>Future Directions</a:t>
            </a:r>
          </a:p>
        </p:txBody>
      </p:sp>
      <p:sp>
        <p:nvSpPr>
          <p:cNvPr id="14" name="Content Placeholder 2"/>
          <p:cNvSpPr>
            <a:spLocks noGrp="1"/>
          </p:cNvSpPr>
          <p:nvPr>
            <p:ph idx="1"/>
          </p:nvPr>
        </p:nvSpPr>
        <p:spPr>
          <a:xfrm>
            <a:off x="1293812" y="1447800"/>
            <a:ext cx="9601200" cy="4191000"/>
          </a:xfrm>
          <a:ln w="57150">
            <a:noFill/>
          </a:ln>
        </p:spPr>
        <p:txBody>
          <a:bodyPr vert="horz" lIns="91440" tIns="45720" rIns="91440" bIns="45720" rtlCol="0" anchor="t">
            <a:normAutofit fontScale="92500" lnSpcReduction="20000"/>
          </a:bodyPr>
          <a:lstStyle/>
          <a:p>
            <a:pPr marL="223520" indent="-223520" fontAlgn="base"/>
            <a:r>
              <a:rPr lang="en-US"/>
              <a:t>Need for assessment (how are we affecting/influencing student behavior?) </a:t>
            </a:r>
          </a:p>
          <a:p>
            <a:pPr lvl="1" indent="-223520" fontAlgn="base">
              <a:buFont typeface="Wingdings" panose="05000000000000000000" pitchFamily="2" charset="2"/>
              <a:buChar char="v"/>
            </a:pPr>
            <a:r>
              <a:rPr lang="en-US"/>
              <a:t>Survey of user feedback</a:t>
            </a:r>
          </a:p>
          <a:p>
            <a:pPr marL="741045" lvl="2" fontAlgn="base"/>
            <a:r>
              <a:rPr lang="en-US"/>
              <a:t>How did the activities influence your stress levels, and will you continue these self-care activities? </a:t>
            </a:r>
          </a:p>
          <a:p>
            <a:pPr marL="741045" lvl="2" fontAlgn="base"/>
            <a:r>
              <a:rPr lang="en-US"/>
              <a:t>How are you using these activities outside of the library/campus? </a:t>
            </a:r>
          </a:p>
          <a:p>
            <a:pPr lvl="1" indent="-223520" fontAlgn="base">
              <a:buFont typeface="Wingdings" panose="05000000000000000000" pitchFamily="2" charset="2"/>
              <a:buChar char="v"/>
            </a:pPr>
            <a:r>
              <a:rPr lang="en-US"/>
              <a:t>Survey for mindfulness activities at other library events - opportunity to get repeat participants</a:t>
            </a:r>
          </a:p>
          <a:p>
            <a:pPr lvl="1" indent="-223520" fontAlgn="base">
              <a:buFont typeface="Wingdings" panose="05000000000000000000" pitchFamily="2" charset="2"/>
              <a:buChar char="v"/>
            </a:pPr>
            <a:r>
              <a:rPr lang="en-US"/>
              <a:t>Incorporation into online feedback form</a:t>
            </a:r>
          </a:p>
          <a:p>
            <a:pPr marL="223520" indent="-223520" fontAlgn="base"/>
            <a:r>
              <a:rPr lang="en-US"/>
              <a:t>More virtual and accessible options</a:t>
            </a:r>
          </a:p>
          <a:p>
            <a:pPr marL="223520" indent="-223520" fontAlgn="base"/>
            <a:r>
              <a:rPr lang="en-US"/>
              <a:t>More frequent offerings</a:t>
            </a:r>
          </a:p>
          <a:p>
            <a:pPr marL="223520" indent="-223520"/>
            <a:r>
              <a:rPr lang="en-US"/>
              <a:t>Student-designed events </a:t>
            </a:r>
          </a:p>
          <a:p>
            <a:pPr marL="223520" indent="-223520"/>
            <a:r>
              <a:rPr lang="en-US"/>
              <a:t>Additional marketing – newsletters, email listserv</a:t>
            </a:r>
          </a:p>
          <a:p>
            <a:pPr marL="223520" indent="-223520"/>
            <a:r>
              <a:rPr lang="en-US"/>
              <a:t>Approach wellness committees and mental health task force about including mindfulness activities in curriculum</a:t>
            </a:r>
          </a:p>
          <a:p>
            <a:pPr marL="0" indent="0">
              <a:buNone/>
            </a:pPr>
            <a:endParaRPr lang="en-US" sz="1800"/>
          </a:p>
          <a:p>
            <a:pPr marL="223520" indent="-223520" fontAlgn="base"/>
            <a:endParaRPr lang="en-US" sz="1800"/>
          </a:p>
          <a:p>
            <a:pPr marL="223520" indent="-223520" fontAlgn="base"/>
            <a:endParaRPr lang="en-US" sz="1800"/>
          </a:p>
          <a:p>
            <a:pPr marL="0" indent="0">
              <a:buNone/>
            </a:pPr>
            <a:endParaRPr lang="en-US"/>
          </a:p>
        </p:txBody>
      </p:sp>
    </p:spTree>
    <p:extLst>
      <p:ext uri="{BB962C8B-B14F-4D97-AF65-F5344CB8AC3E}">
        <p14:creationId xmlns:p14="http://schemas.microsoft.com/office/powerpoint/2010/main" val="3472379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6318">
        <p15:prstTrans prst="peelOff"/>
      </p:transition>
    </mc:Choice>
    <mc:Fallback>
      <p:transition spd="slow" advTm="4631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3" y="1733871"/>
            <a:ext cx="3276599" cy="1924050"/>
          </a:xfrm>
        </p:spPr>
        <p:txBody>
          <a:bodyPr/>
          <a:lstStyle/>
          <a:p>
            <a:r>
              <a:rPr lang="en-US"/>
              <a:t>References</a:t>
            </a:r>
          </a:p>
        </p:txBody>
      </p:sp>
      <p:sp>
        <p:nvSpPr>
          <p:cNvPr id="3" name="Content Placeholder 2"/>
          <p:cNvSpPr>
            <a:spLocks noGrp="1"/>
          </p:cNvSpPr>
          <p:nvPr>
            <p:ph idx="1"/>
          </p:nvPr>
        </p:nvSpPr>
        <p:spPr>
          <a:xfrm>
            <a:off x="5103812" y="319008"/>
            <a:ext cx="6172201" cy="6400800"/>
          </a:xfrm>
        </p:spPr>
        <p:txBody>
          <a:bodyPr vert="horz" lIns="91440" tIns="45720" rIns="91440" bIns="45720" rtlCol="0" anchor="t">
            <a:noAutofit/>
          </a:bodyPr>
          <a:lstStyle/>
          <a:p>
            <a:pPr marL="0" indent="0">
              <a:buNone/>
            </a:pPr>
            <a:r>
              <a:rPr lang="en-US" sz="1400" b="1"/>
              <a:t>Burrows</a:t>
            </a:r>
            <a:r>
              <a:rPr lang="en-US" sz="1400"/>
              <a:t>, L. (2016). Safeguarding mindfulness meditation  for  vulnerable  college students. </a:t>
            </a:r>
            <a:r>
              <a:rPr lang="en-US" sz="1400" i="1"/>
              <a:t>Mindfulness</a:t>
            </a:r>
            <a:r>
              <a:rPr lang="en-US" sz="1400"/>
              <a:t>,</a:t>
            </a:r>
            <a:r>
              <a:rPr lang="en-US" sz="1400" i="1"/>
              <a:t> 7(1)</a:t>
            </a:r>
            <a:r>
              <a:rPr lang="en-US" sz="1400"/>
              <a:t>, 284–285. https://doi-org.ezproxy.lakelandcc.edu/10.1007/s12671-015-0434-3 </a:t>
            </a:r>
            <a:endParaRPr lang="en-US" sz="1400" b="1"/>
          </a:p>
          <a:p>
            <a:pPr marL="0" indent="0">
              <a:buNone/>
            </a:pPr>
            <a:r>
              <a:rPr lang="en-US" sz="1400" b="1"/>
              <a:t>De Boer, </a:t>
            </a:r>
            <a:r>
              <a:rPr lang="en-US" sz="1400"/>
              <a:t>M. (2017). Tender Steps [audio file]. </a:t>
            </a:r>
            <a:r>
              <a:rPr lang="en-US" sz="1400" i="1"/>
              <a:t> </a:t>
            </a:r>
            <a:r>
              <a:rPr lang="en-US" sz="1400"/>
              <a:t>Retrieved from  http://dig.ccmixter.org/files/NiGiD/56286 .</a:t>
            </a:r>
            <a:endParaRPr lang="en-US" sz="1400" b="1" i="1"/>
          </a:p>
          <a:p>
            <a:pPr marL="0" indent="0">
              <a:buNone/>
            </a:pPr>
            <a:r>
              <a:rPr lang="en-US" sz="1400" b="1" err="1"/>
              <a:t>Flett</a:t>
            </a:r>
            <a:r>
              <a:rPr lang="en-US" sz="1400"/>
              <a:t>, J. A. M., Lie, C., Riordan, B. C., Thompson, L. M., Conner, T. S., &amp; Hayne, H. (2017). Sharpen your pencils: Preliminary evidence that adult coloring reduces depressive symptoms and anxiety. </a:t>
            </a:r>
            <a:r>
              <a:rPr lang="en-US" sz="1400" i="1"/>
              <a:t>Creativity Research Journal</a:t>
            </a:r>
            <a:r>
              <a:rPr lang="en-US" sz="1400"/>
              <a:t>, </a:t>
            </a:r>
            <a:r>
              <a:rPr lang="en-US" sz="1400" i="1"/>
              <a:t>29(4)</a:t>
            </a:r>
            <a:r>
              <a:rPr lang="en-US" sz="1400"/>
              <a:t>, 409–416. https://doi-org.ezproxy.lakelandcc.edu/10.1080/10400419.2017.1376505 </a:t>
            </a:r>
          </a:p>
          <a:p>
            <a:pPr marL="0" indent="0">
              <a:buNone/>
            </a:pPr>
            <a:r>
              <a:rPr lang="en-US" sz="1400" b="1"/>
              <a:t>Funaro</a:t>
            </a:r>
            <a:r>
              <a:rPr lang="en-US" sz="1400"/>
              <a:t>, M. C., </a:t>
            </a:r>
            <a:r>
              <a:rPr lang="en-US" sz="1400" err="1"/>
              <a:t>Rojiani</a:t>
            </a:r>
            <a:r>
              <a:rPr lang="en-US" sz="1400"/>
              <a:t>, R., &amp; Norton, M. J. (2019). Improving community well-being through collaborative initiatives at a medical library.</a:t>
            </a:r>
            <a:r>
              <a:rPr lang="en-US" sz="1400" i="1"/>
              <a:t> Journal of the Medical Library Association, 107(3</a:t>
            </a:r>
            <a:r>
              <a:rPr lang="en-US" sz="1400"/>
              <a:t>), 425–431. https://doi-org.ezproxy.lakelandcc.edu/10.5195/jmla.2019.486 </a:t>
            </a:r>
          </a:p>
          <a:p>
            <a:pPr marL="0" indent="0">
              <a:buNone/>
            </a:pPr>
            <a:r>
              <a:rPr lang="en-US" sz="1400" b="1"/>
              <a:t>Kabat-Zinn</a:t>
            </a:r>
            <a:r>
              <a:rPr lang="en-US" sz="1400"/>
              <a:t>, J. (2013). </a:t>
            </a:r>
            <a:r>
              <a:rPr lang="en-US" sz="1400" i="1"/>
              <a:t>Full catastrophe living</a:t>
            </a:r>
            <a:r>
              <a:rPr lang="en-US" sz="1400"/>
              <a:t>. New York: Bantam Books.  </a:t>
            </a:r>
          </a:p>
          <a:p>
            <a:pPr marL="0" indent="0">
              <a:buNone/>
            </a:pPr>
            <a:r>
              <a:rPr lang="en-US" sz="1400" b="1"/>
              <a:t>Leland</a:t>
            </a:r>
            <a:r>
              <a:rPr lang="en-US" sz="1400"/>
              <a:t>, M. (2015). Mindfulness and Student Success. </a:t>
            </a:r>
            <a:r>
              <a:rPr lang="en-US" sz="1400" i="1"/>
              <a:t>Journal of Adult Education, 44(1)</a:t>
            </a:r>
            <a:r>
              <a:rPr lang="en-US" sz="1400"/>
              <a:t>, 19–24. </a:t>
            </a:r>
          </a:p>
          <a:p>
            <a:pPr marL="0" indent="0">
              <a:buNone/>
            </a:pPr>
            <a:r>
              <a:rPr lang="en-US" sz="1400" b="1"/>
              <a:t>Martin</a:t>
            </a:r>
            <a:r>
              <a:rPr lang="en-US" sz="1400"/>
              <a:t>, M. (2018). Mindfulness and transformation in a college classroom. </a:t>
            </a:r>
            <a:r>
              <a:rPr lang="en-US" sz="1400" i="1"/>
              <a:t>Adult Learning, 29(1)</a:t>
            </a:r>
            <a:r>
              <a:rPr lang="en-US" sz="1400"/>
              <a:t>, 5–10. https://doi-org.ezproxy.lakelandcc.edu/10.1177/1045159517744752 </a:t>
            </a:r>
          </a:p>
          <a:p>
            <a:pPr marL="0" indent="0">
              <a:buNone/>
            </a:pPr>
            <a:r>
              <a:rPr lang="en-US" sz="1400" b="1"/>
              <a:t>Stallman</a:t>
            </a:r>
            <a:r>
              <a:rPr lang="en-US" sz="1400"/>
              <a:t>, H. M., Ohan, J. L., &amp; </a:t>
            </a:r>
            <a:r>
              <a:rPr lang="en-US" sz="1400" err="1"/>
              <a:t>Chiera</a:t>
            </a:r>
            <a:r>
              <a:rPr lang="en-US" sz="1400"/>
              <a:t>, B. (2018). The role of social support, being present, and self‐kindness in university student psychological distress. </a:t>
            </a:r>
            <a:r>
              <a:rPr lang="en-US" sz="1400" i="1"/>
              <a:t>Australian Psychologist, 53(1)</a:t>
            </a:r>
            <a:r>
              <a:rPr lang="en-US" sz="1400"/>
              <a:t>, 52–59. https://doi-org.ezproxy.lakelandcc.edu/10.1111/ap.12271 </a:t>
            </a:r>
          </a:p>
          <a:p>
            <a:pPr marL="0" indent="0">
              <a:buNone/>
            </a:pPr>
            <a:endParaRPr lang="en-US" sz="1400"/>
          </a:p>
        </p:txBody>
      </p:sp>
    </p:spTree>
    <p:extLst>
      <p:ext uri="{BB962C8B-B14F-4D97-AF65-F5344CB8AC3E}">
        <p14:creationId xmlns:p14="http://schemas.microsoft.com/office/powerpoint/2010/main" val="965303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5386">
        <p15:prstTrans prst="peelOff"/>
      </p:transition>
    </mc:Choice>
    <mc:Fallback>
      <p:transition spd="slow" advTm="1538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9734C8-F35B-424D-A8F5-B4F5B858073F}"/>
              </a:ext>
            </a:extLst>
          </p:cNvPr>
          <p:cNvSpPr txBox="1"/>
          <p:nvPr/>
        </p:nvSpPr>
        <p:spPr>
          <a:xfrm>
            <a:off x="1192598" y="6275641"/>
            <a:ext cx="9803628" cy="584775"/>
          </a:xfrm>
          <a:prstGeom prst="rect">
            <a:avLst/>
          </a:prstGeom>
          <a:noFill/>
        </p:spPr>
        <p:txBody>
          <a:bodyPr wrap="square">
            <a:spAutoFit/>
          </a:bodyPr>
          <a:lstStyle/>
          <a:p>
            <a:r>
              <a:rPr lang="en-US" sz="1600"/>
              <a:t>Music: Tender Steps by </a:t>
            </a:r>
            <a:r>
              <a:rPr lang="en-US" sz="1600" err="1"/>
              <a:t>Martijn</a:t>
            </a:r>
            <a:r>
              <a:rPr lang="en-US" sz="1600"/>
              <a:t> de Boer (</a:t>
            </a:r>
            <a:r>
              <a:rPr lang="en-US" sz="1600" err="1"/>
              <a:t>NiGiD</a:t>
            </a:r>
            <a:r>
              <a:rPr lang="en-US" sz="1600"/>
              <a:t>). Copyright 2017 Licensed under a Creative Commons Attribution Noncommercial  (3.0) license. http://dig.ccmixter.org/files/NiGiD/56286 Ft: </a:t>
            </a:r>
            <a:r>
              <a:rPr lang="en-US" sz="1600" err="1"/>
              <a:t>Javolenus</a:t>
            </a:r>
            <a:endParaRPr lang="en-US" sz="1600"/>
          </a:p>
        </p:txBody>
      </p:sp>
      <p:sp>
        <p:nvSpPr>
          <p:cNvPr id="4" name="Title 3">
            <a:extLst>
              <a:ext uri="{FF2B5EF4-FFF2-40B4-BE49-F238E27FC236}">
                <a16:creationId xmlns:a16="http://schemas.microsoft.com/office/drawing/2014/main" id="{4EE68344-B7E9-4076-B058-C0D0E10F081E}"/>
              </a:ext>
            </a:extLst>
          </p:cNvPr>
          <p:cNvSpPr>
            <a:spLocks noGrp="1"/>
          </p:cNvSpPr>
          <p:nvPr>
            <p:ph type="ctrTitle"/>
          </p:nvPr>
        </p:nvSpPr>
        <p:spPr>
          <a:xfrm>
            <a:off x="1522413" y="-3505200"/>
            <a:ext cx="9144000" cy="3505200"/>
          </a:xfrm>
        </p:spPr>
        <p:txBody>
          <a:bodyPr vert="horz" lIns="91440" tIns="45720" rIns="91440" bIns="45720" rtlCol="0" anchor="b">
            <a:noAutofit/>
          </a:bodyPr>
          <a:lstStyle/>
          <a:p>
            <a:pPr algn="ctr"/>
            <a:r>
              <a:rPr lang="en-US" sz="3200"/>
              <a:t>End</a:t>
            </a:r>
          </a:p>
        </p:txBody>
      </p:sp>
    </p:spTree>
    <p:extLst>
      <p:ext uri="{BB962C8B-B14F-4D97-AF65-F5344CB8AC3E}">
        <p14:creationId xmlns:p14="http://schemas.microsoft.com/office/powerpoint/2010/main" val="2025043044"/>
      </p:ext>
    </p:extLst>
  </p:cSld>
  <p:clrMapOvr>
    <a:masterClrMapping/>
  </p:clrMapOvr>
  <mc:AlternateContent xmlns:mc="http://schemas.openxmlformats.org/markup-compatibility/2006">
    <mc:Choice xmlns:p14="http://schemas.microsoft.com/office/powerpoint/2010/main" Requires="p14">
      <p:transition spd="slow" p14:dur="1400" advTm="5549">
        <p14:ripple/>
      </p:transition>
    </mc:Choice>
    <mc:Fallback>
      <p:transition spd="slow" advTm="554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1371600"/>
            <a:ext cx="10668000" cy="3505200"/>
          </a:xfrm>
        </p:spPr>
        <p:txBody>
          <a:bodyPr/>
          <a:lstStyle/>
          <a:p>
            <a:r>
              <a:rPr lang="en-US" sz="3600"/>
              <a:t>Evolution of a Mindfulness Based Stress Relief Program for the Community College Campus </a:t>
            </a:r>
            <a:r>
              <a:rPr lang="en-US" sz="4400"/>
              <a:t> </a:t>
            </a:r>
          </a:p>
        </p:txBody>
      </p:sp>
      <p:sp>
        <p:nvSpPr>
          <p:cNvPr id="3" name="Subtitle 2"/>
          <p:cNvSpPr>
            <a:spLocks noGrp="1"/>
          </p:cNvSpPr>
          <p:nvPr>
            <p:ph type="subTitle" idx="1"/>
          </p:nvPr>
        </p:nvSpPr>
        <p:spPr>
          <a:xfrm>
            <a:off x="608012" y="4953000"/>
            <a:ext cx="8229600" cy="1066800"/>
          </a:xfrm>
        </p:spPr>
        <p:txBody>
          <a:bodyPr/>
          <a:lstStyle/>
          <a:p>
            <a:r>
              <a:rPr lang="en-US" sz="2000">
                <a:solidFill>
                  <a:schemeClr val="tx1">
                    <a:lumMod val="50000"/>
                  </a:schemeClr>
                </a:solidFill>
              </a:rPr>
              <a:t>Megan Mamolen, PhD, MLIS</a:t>
            </a:r>
          </a:p>
          <a:p>
            <a:r>
              <a:rPr lang="en-US" sz="2000">
                <a:solidFill>
                  <a:schemeClr val="tx1">
                    <a:lumMod val="50000"/>
                  </a:schemeClr>
                </a:solidFill>
              </a:rPr>
              <a:t>Ragan Snead, MLIS, MBA</a:t>
            </a: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5727">
        <p15:prstTrans prst="curtains"/>
      </p:transition>
    </mc:Choice>
    <mc:Fallback>
      <p:transition spd="slow" advTm="572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0"/>
            <a:ext cx="9601200" cy="1143000"/>
          </a:xfrm>
        </p:spPr>
        <p:txBody>
          <a:bodyPr>
            <a:normAutofit/>
          </a:bodyPr>
          <a:lstStyle/>
          <a:p>
            <a:pPr algn="ctr"/>
            <a:r>
              <a:rPr lang="en-US"/>
              <a:t>Introduction to Mindfulness in Higher Education</a:t>
            </a:r>
          </a:p>
        </p:txBody>
      </p:sp>
      <p:sp>
        <p:nvSpPr>
          <p:cNvPr id="14" name="Content Placeholder 2"/>
          <p:cNvSpPr>
            <a:spLocks noGrp="1"/>
          </p:cNvSpPr>
          <p:nvPr>
            <p:ph idx="1"/>
          </p:nvPr>
        </p:nvSpPr>
        <p:spPr>
          <a:xfrm>
            <a:off x="1293812" y="1500311"/>
            <a:ext cx="9601200" cy="4191000"/>
          </a:xfrm>
        </p:spPr>
        <p:txBody>
          <a:bodyPr vert="horz" lIns="91440" tIns="45720" rIns="91440" bIns="45720" rtlCol="0" anchor="t">
            <a:noAutofit/>
          </a:bodyPr>
          <a:lstStyle/>
          <a:p>
            <a:pPr marL="0" indent="0">
              <a:buNone/>
            </a:pPr>
            <a:r>
              <a:rPr lang="en-US" sz="1800"/>
              <a:t>Mindfulness has taken off as an option for alleviating stress and improving mood. Indeed, psychologists and meditation teachers have confirmed the efficacy of mindfulness practices in clinical settings (Kabat-Zinn, 2013). As educators recognize the value of mindfulness practices, activities like meditation and yoga are making their way onto our campuses, including academic library spaces and community college classrooms (Funaro, </a:t>
            </a:r>
            <a:r>
              <a:rPr lang="en-US" sz="1800" err="1"/>
              <a:t>Rojiani</a:t>
            </a:r>
            <a:r>
              <a:rPr lang="en-US" sz="1800"/>
              <a:t> and Norton, 2019; Martin, 2018). While meditation exercises are the focus of academic mindfulness curricula and are routinely shown to enhance behavior, learning outcomes, and community engagement, educators are finding additional mindfulness practices, such as the simple act of coloring, lead to student success as well (Leland, 2015; Stallman, Ohan, and Chiera, 2017; Flett et al., 2017). These active mindfulness options are sometimes more affordable and accessible to students who find meditation challenging (Burrows, 2016). </a:t>
            </a:r>
          </a:p>
          <a:p>
            <a:pPr marL="0" indent="0">
              <a:buNone/>
            </a:pPr>
            <a:r>
              <a:rPr lang="en-US" sz="1800"/>
              <a:t>Lakeland Community College Library has considered a variety of mindfulness options, and while we teach meditation to interested participants, we have landed on a more comprehensive stress relief program of consistent and experimental activities. Our program is designed to assist our students in their academic studies, promote a supportive community, and showcase the wellness talents of our staff. In designing our program, we are committed to being mindful of the diverse needs of our students on campus.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124289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5014">
        <p15:prstTrans prst="peelOff"/>
      </p:transition>
    </mc:Choice>
    <mc:Fallback>
      <p:transition spd="slow" advTm="4501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0"/>
            <a:ext cx="9601200" cy="1143000"/>
          </a:xfrm>
        </p:spPr>
        <p:txBody>
          <a:bodyPr>
            <a:normAutofit/>
          </a:bodyPr>
          <a:lstStyle/>
          <a:p>
            <a:pPr algn="ctr"/>
            <a:r>
              <a:rPr lang="en-US"/>
              <a:t>Background</a:t>
            </a:r>
          </a:p>
        </p:txBody>
      </p:sp>
      <p:sp>
        <p:nvSpPr>
          <p:cNvPr id="14" name="Content Placeholder 2"/>
          <p:cNvSpPr>
            <a:spLocks noGrp="1"/>
          </p:cNvSpPr>
          <p:nvPr>
            <p:ph idx="1"/>
          </p:nvPr>
        </p:nvSpPr>
        <p:spPr>
          <a:xfrm>
            <a:off x="1293812" y="1828800"/>
            <a:ext cx="9601200" cy="4191000"/>
          </a:xfrm>
        </p:spPr>
        <p:txBody>
          <a:bodyPr vert="horz" lIns="91440" tIns="45720" rIns="91440" bIns="45720" rtlCol="0" anchor="t">
            <a:normAutofit lnSpcReduction="10000"/>
          </a:bodyPr>
          <a:lstStyle/>
          <a:p>
            <a:pPr marL="223520" indent="-223520" fontAlgn="base"/>
            <a:r>
              <a:rPr lang="en-US"/>
              <a:t>Description of library patrons/campus</a:t>
            </a:r>
          </a:p>
          <a:p>
            <a:pPr lvl="1" indent="-223520" fontAlgn="base">
              <a:buFont typeface="Wingdings" panose="05000000000000000000" pitchFamily="2" charset="2"/>
              <a:buChar char="v"/>
            </a:pPr>
            <a:r>
              <a:rPr lang="en-US"/>
              <a:t>Commuter community college campus </a:t>
            </a:r>
          </a:p>
          <a:p>
            <a:pPr lvl="1" indent="-223520" fontAlgn="base">
              <a:buFont typeface="Wingdings" panose="05000000000000000000" pitchFamily="2" charset="2"/>
              <a:buChar char="v"/>
            </a:pPr>
            <a:r>
              <a:rPr lang="en-US"/>
              <a:t>Predominantly non-traditional students in health </a:t>
            </a:r>
          </a:p>
          <a:p>
            <a:pPr marL="279400" lvl="1" indent="0">
              <a:buNone/>
            </a:pPr>
            <a:r>
              <a:rPr lang="en-US"/>
              <a:t>    and college credit plus programs:</a:t>
            </a:r>
          </a:p>
          <a:p>
            <a:pPr marL="741045" lvl="2" fontAlgn="base"/>
            <a:r>
              <a:rPr lang="en-US"/>
              <a:t>Challenging majors </a:t>
            </a:r>
          </a:p>
          <a:p>
            <a:pPr marL="741045" lvl="2" fontAlgn="base"/>
            <a:r>
              <a:rPr lang="en-US"/>
              <a:t>Demanding jobs</a:t>
            </a:r>
          </a:p>
          <a:p>
            <a:pPr marL="741045" lvl="2" fontAlgn="base"/>
            <a:r>
              <a:rPr lang="en-US"/>
              <a:t>Various family responsibilities</a:t>
            </a:r>
          </a:p>
          <a:p>
            <a:pPr marL="223520" indent="-223520" fontAlgn="base"/>
            <a:r>
              <a:rPr lang="en-US"/>
              <a:t>Indications of greater mental health needs on campus</a:t>
            </a:r>
          </a:p>
          <a:p>
            <a:pPr lvl="1" indent="-223520" fontAlgn="base">
              <a:buFont typeface="Wingdings" panose="05000000000000000000" pitchFamily="2" charset="2"/>
              <a:buChar char="v"/>
            </a:pPr>
            <a:r>
              <a:rPr lang="en-US"/>
              <a:t>Economic issues</a:t>
            </a:r>
          </a:p>
          <a:p>
            <a:pPr lvl="1" indent="-223520" fontAlgn="base">
              <a:buFont typeface="Wingdings" panose="05000000000000000000" pitchFamily="2" charset="2"/>
              <a:buChar char="v"/>
            </a:pPr>
            <a:r>
              <a:rPr lang="en-US"/>
              <a:t>Personal circumstances</a:t>
            </a:r>
          </a:p>
          <a:p>
            <a:pPr lvl="1" indent="-223520">
              <a:buFont typeface="Wingdings" panose="05000000000000000000" pitchFamily="2" charset="2"/>
              <a:buChar char="v"/>
            </a:pPr>
            <a:r>
              <a:rPr lang="en-US">
                <a:ea typeface="+mn-lt"/>
                <a:cs typeface="+mn-lt"/>
              </a:rPr>
              <a:t>Active shooter situation</a:t>
            </a:r>
          </a:p>
          <a:p>
            <a:pPr lvl="1" indent="-223520" fontAlgn="base">
              <a:buFont typeface="Wingdings" panose="05000000000000000000" pitchFamily="2" charset="2"/>
              <a:buChar char="v"/>
            </a:pPr>
            <a:r>
              <a:rPr lang="en-US"/>
              <a:t>Pandemic</a:t>
            </a:r>
          </a:p>
          <a:p>
            <a:pPr marL="0" indent="0">
              <a:buNone/>
            </a:pPr>
            <a:endParaRPr lang="en-US"/>
          </a:p>
        </p:txBody>
      </p:sp>
    </p:spTree>
    <p:extLst>
      <p:ext uri="{BB962C8B-B14F-4D97-AF65-F5344CB8AC3E}">
        <p14:creationId xmlns:p14="http://schemas.microsoft.com/office/powerpoint/2010/main" val="3987356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450">
        <p15:prstTrans prst="peelOff"/>
      </p:transition>
    </mc:Choice>
    <mc:Fallback>
      <p:transition spd="slow" advTm="2045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0"/>
            <a:ext cx="9601200" cy="1143000"/>
          </a:xfrm>
        </p:spPr>
        <p:txBody>
          <a:bodyPr>
            <a:normAutofit/>
          </a:bodyPr>
          <a:lstStyle/>
          <a:p>
            <a:pPr algn="ctr"/>
            <a:r>
              <a:rPr lang="en-US"/>
              <a:t>Goals</a:t>
            </a:r>
          </a:p>
        </p:txBody>
      </p:sp>
      <p:sp>
        <p:nvSpPr>
          <p:cNvPr id="14" name="Content Placeholder 2"/>
          <p:cNvSpPr>
            <a:spLocks noGrp="1"/>
          </p:cNvSpPr>
          <p:nvPr>
            <p:ph idx="1"/>
          </p:nvPr>
        </p:nvSpPr>
        <p:spPr>
          <a:xfrm>
            <a:off x="1293812" y="1828800"/>
            <a:ext cx="9601200" cy="4191000"/>
          </a:xfrm>
        </p:spPr>
        <p:txBody>
          <a:bodyPr vert="horz" lIns="91440" tIns="45720" rIns="91440" bIns="45720" rtlCol="0" anchor="t">
            <a:normAutofit/>
          </a:bodyPr>
          <a:lstStyle/>
          <a:p>
            <a:pPr marL="223520" indent="-223520"/>
            <a:r>
              <a:rPr lang="en-US"/>
              <a:t>To create a program of intentional mindfulness-based activities to help address student stress levels and mental health needs on campus. </a:t>
            </a:r>
          </a:p>
          <a:p>
            <a:pPr marL="223520" indent="-223520"/>
            <a:r>
              <a:rPr lang="en-US"/>
              <a:t>Make the library a hub for collaboration and community support on campus. </a:t>
            </a:r>
          </a:p>
        </p:txBody>
      </p:sp>
    </p:spTree>
    <p:extLst>
      <p:ext uri="{BB962C8B-B14F-4D97-AF65-F5344CB8AC3E}">
        <p14:creationId xmlns:p14="http://schemas.microsoft.com/office/powerpoint/2010/main" val="19436077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5608">
        <p15:prstTrans prst="peelOff"/>
      </p:transition>
    </mc:Choice>
    <mc:Fallback>
      <p:transition spd="slow" advTm="156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784" y="422495"/>
            <a:ext cx="3276599" cy="733349"/>
          </a:xfrm>
        </p:spPr>
        <p:txBody>
          <a:bodyPr>
            <a:noAutofit/>
          </a:bodyPr>
          <a:lstStyle/>
          <a:p>
            <a:r>
              <a:rPr lang="en-US" sz="2400"/>
              <a:t>Methods – Consistent</a:t>
            </a:r>
            <a:br>
              <a:rPr lang="en-US" sz="2400"/>
            </a:br>
            <a:endParaRPr lang="en-US" sz="2400"/>
          </a:p>
        </p:txBody>
      </p:sp>
      <p:sp>
        <p:nvSpPr>
          <p:cNvPr id="13" name="TextBox 12">
            <a:extLst>
              <a:ext uri="{FF2B5EF4-FFF2-40B4-BE49-F238E27FC236}">
                <a16:creationId xmlns:a16="http://schemas.microsoft.com/office/drawing/2014/main" id="{12893296-F7D9-4A4E-A19D-54DDA87558B2}"/>
              </a:ext>
            </a:extLst>
          </p:cNvPr>
          <p:cNvSpPr txBox="1"/>
          <p:nvPr/>
        </p:nvSpPr>
        <p:spPr>
          <a:xfrm>
            <a:off x="1124916" y="1118635"/>
            <a:ext cx="2994334" cy="1477328"/>
          </a:xfrm>
          <a:prstGeom prst="rect">
            <a:avLst/>
          </a:prstGeom>
          <a:solidFill>
            <a:srgbClr val="AEF1EA"/>
          </a:solidFill>
          <a:ln>
            <a:solidFill>
              <a:srgbClr val="AEF1EA"/>
            </a:solidFill>
          </a:ln>
        </p:spPr>
        <p:txBody>
          <a:bodyPr wrap="square" lIns="91440" tIns="45720" rIns="91440" bIns="45720" rtlCol="0" anchor="t">
            <a:spAutoFit/>
          </a:bodyPr>
          <a:lstStyle/>
          <a:p>
            <a:r>
              <a:rPr lang="en-US"/>
              <a:t>Simple stress-relief activities offered consistently twice each semester to bring the campus together.</a:t>
            </a:r>
          </a:p>
        </p:txBody>
      </p:sp>
      <p:sp>
        <p:nvSpPr>
          <p:cNvPr id="7" name="TextBox 6">
            <a:extLst>
              <a:ext uri="{FF2B5EF4-FFF2-40B4-BE49-F238E27FC236}">
                <a16:creationId xmlns:a16="http://schemas.microsoft.com/office/drawing/2014/main" id="{040F7C09-5E28-4433-90E6-AAF4594B429B}"/>
              </a:ext>
            </a:extLst>
          </p:cNvPr>
          <p:cNvSpPr txBox="1"/>
          <p:nvPr/>
        </p:nvSpPr>
        <p:spPr>
          <a:xfrm>
            <a:off x="564683" y="3038962"/>
            <a:ext cx="4114800" cy="3170099"/>
          </a:xfrm>
          <a:prstGeom prst="rect">
            <a:avLst/>
          </a:prstGeom>
          <a:noFill/>
        </p:spPr>
        <p:txBody>
          <a:bodyPr wrap="square" lIns="91440" tIns="45720" rIns="91440" bIns="45720" rtlCol="0" anchor="t">
            <a:spAutoFit/>
          </a:bodyPr>
          <a:lstStyle/>
          <a:p>
            <a:pPr marL="285750" indent="-285750" fontAlgn="base">
              <a:buFont typeface="Arial" panose="020B0604020202020204" pitchFamily="34" charset="0"/>
              <a:buChar char="•"/>
            </a:pPr>
            <a:r>
              <a:rPr lang="en-US"/>
              <a:t>Focused therapy dog program</a:t>
            </a:r>
          </a:p>
          <a:p>
            <a:pPr marL="742950" lvl="1" indent="-285750" fontAlgn="base">
              <a:buFont typeface="Wingdings" panose="05000000000000000000" pitchFamily="2" charset="2"/>
              <a:buChar char="v"/>
            </a:pPr>
            <a:r>
              <a:rPr lang="en-US" sz="1600"/>
              <a:t>Community-owned dogs from local students &amp; faculty</a:t>
            </a:r>
          </a:p>
          <a:p>
            <a:pPr lvl="1"/>
            <a:endParaRPr lang="en-US" sz="1600"/>
          </a:p>
          <a:p>
            <a:pPr marL="285750" indent="-285750" fontAlgn="base">
              <a:buFont typeface="Arial" panose="020B0604020202020204" pitchFamily="34" charset="0"/>
              <a:buChar char="•"/>
            </a:pPr>
            <a:r>
              <a:rPr lang="en-US"/>
              <a:t>Meditation in the library</a:t>
            </a:r>
          </a:p>
          <a:p>
            <a:pPr marL="742950" lvl="1" indent="-285750" fontAlgn="base">
              <a:buFont typeface="Wingdings" panose="05000000000000000000" pitchFamily="2" charset="2"/>
              <a:buChar char="v"/>
            </a:pPr>
            <a:r>
              <a:rPr lang="en-US" sz="1600"/>
              <a:t>Provided by library staff</a:t>
            </a:r>
          </a:p>
          <a:p>
            <a:pPr marL="742950" lvl="1" indent="-285750" fontAlgn="base">
              <a:buFont typeface="Wingdings" panose="05000000000000000000" pitchFamily="2" charset="2"/>
              <a:buChar char="v"/>
            </a:pPr>
            <a:r>
              <a:rPr lang="en-US" sz="1600">
                <a:hlinkClick r:id="rId3"/>
              </a:rPr>
              <a:t>Meditation resource guide</a:t>
            </a:r>
            <a:endParaRPr lang="en-US" sz="1600"/>
          </a:p>
          <a:p>
            <a:pPr lvl="1"/>
            <a:endParaRPr lang="en-US" sz="1600"/>
          </a:p>
          <a:p>
            <a:pPr marL="285750" indent="-285750" fontAlgn="base">
              <a:buFont typeface="Arial" panose="020B0604020202020204" pitchFamily="34" charset="0"/>
              <a:buChar char="•"/>
            </a:pPr>
            <a:r>
              <a:rPr lang="en-US"/>
              <a:t>Community connection activity</a:t>
            </a:r>
          </a:p>
          <a:p>
            <a:pPr marL="742950" lvl="1" indent="-285750" fontAlgn="base">
              <a:buFont typeface="Wingdings" panose="05000000000000000000" pitchFamily="2" charset="2"/>
              <a:buChar char="v"/>
            </a:pPr>
            <a:r>
              <a:rPr lang="en-US" sz="1600"/>
              <a:t>Community color</a:t>
            </a:r>
          </a:p>
          <a:p>
            <a:pPr marL="742950" lvl="1" indent="-285750" fontAlgn="base">
              <a:buFont typeface="Wingdings" panose="05000000000000000000" pitchFamily="2" charset="2"/>
              <a:buChar char="v"/>
            </a:pPr>
            <a:r>
              <a:rPr lang="en-US" sz="1600"/>
              <a:t>Sticker mosaic  </a:t>
            </a:r>
          </a:p>
          <a:p>
            <a:endParaRPr lang="en-US"/>
          </a:p>
        </p:txBody>
      </p:sp>
      <p:grpSp>
        <p:nvGrpSpPr>
          <p:cNvPr id="8" name="Group 7" descr="students and service dog">
            <a:extLst>
              <a:ext uri="{FF2B5EF4-FFF2-40B4-BE49-F238E27FC236}">
                <a16:creationId xmlns:a16="http://schemas.microsoft.com/office/drawing/2014/main" id="{2D43D875-EAFD-4A0A-8579-D60CC415B7C3}"/>
              </a:ext>
            </a:extLst>
          </p:cNvPr>
          <p:cNvGrpSpPr/>
          <p:nvPr/>
        </p:nvGrpSpPr>
        <p:grpSpPr>
          <a:xfrm>
            <a:off x="5292611" y="3520723"/>
            <a:ext cx="3106945" cy="2750758"/>
            <a:chOff x="5292611" y="3520723"/>
            <a:chExt cx="3106945" cy="2750758"/>
          </a:xfrm>
        </p:grpSpPr>
        <p:pic>
          <p:nvPicPr>
            <p:cNvPr id="3" name="Picture 2">
              <a:extLst>
                <a:ext uri="{FF2B5EF4-FFF2-40B4-BE49-F238E27FC236}">
                  <a16:creationId xmlns:a16="http://schemas.microsoft.com/office/drawing/2014/main" id="{2EDF42C9-678C-4434-8F64-845547E5F6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92611" y="3520723"/>
              <a:ext cx="3106945" cy="2750758"/>
            </a:xfrm>
            <a:prstGeom prst="rect">
              <a:avLst/>
            </a:prstGeom>
          </p:spPr>
        </p:pic>
        <p:pic>
          <p:nvPicPr>
            <p:cNvPr id="1028" name="Picture 4" descr="therapy dog Gracie">
              <a:extLst>
                <a:ext uri="{FF2B5EF4-FFF2-40B4-BE49-F238E27FC236}">
                  <a16:creationId xmlns:a16="http://schemas.microsoft.com/office/drawing/2014/main" id="{B7FAD053-DDBC-4C44-BFDA-C062729002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9737" y="3638802"/>
              <a:ext cx="2740092" cy="2514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descr="service puppy">
            <a:extLst>
              <a:ext uri="{FF2B5EF4-FFF2-40B4-BE49-F238E27FC236}">
                <a16:creationId xmlns:a16="http://schemas.microsoft.com/office/drawing/2014/main" id="{1702B864-A029-4337-A08A-865E0B7F49A8}"/>
              </a:ext>
            </a:extLst>
          </p:cNvPr>
          <p:cNvGrpSpPr/>
          <p:nvPr/>
        </p:nvGrpSpPr>
        <p:grpSpPr>
          <a:xfrm>
            <a:off x="5180012" y="562051"/>
            <a:ext cx="3429000" cy="2582559"/>
            <a:chOff x="5180012" y="562051"/>
            <a:chExt cx="3429000" cy="2582559"/>
          </a:xfrm>
        </p:grpSpPr>
        <p:pic>
          <p:nvPicPr>
            <p:cNvPr id="5" name="Picture 4">
              <a:extLst>
                <a:ext uri="{FF2B5EF4-FFF2-40B4-BE49-F238E27FC236}">
                  <a16:creationId xmlns:a16="http://schemas.microsoft.com/office/drawing/2014/main" id="{2A672746-3540-4FC2-9E1C-CE3DE93D19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80012" y="562051"/>
              <a:ext cx="3429000" cy="2582559"/>
            </a:xfrm>
            <a:prstGeom prst="rect">
              <a:avLst/>
            </a:prstGeom>
          </p:spPr>
        </p:pic>
        <p:pic>
          <p:nvPicPr>
            <p:cNvPr id="1030" name="Picture 6" descr="service dog Milo">
              <a:extLst>
                <a:ext uri="{FF2B5EF4-FFF2-40B4-BE49-F238E27FC236}">
                  <a16:creationId xmlns:a16="http://schemas.microsoft.com/office/drawing/2014/main" id="{587437E7-E3FD-4A97-AB3E-26E76586A9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3806" y="677385"/>
              <a:ext cx="3025750" cy="23518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descr="stress relief marketing">
            <a:extLst>
              <a:ext uri="{FF2B5EF4-FFF2-40B4-BE49-F238E27FC236}">
                <a16:creationId xmlns:a16="http://schemas.microsoft.com/office/drawing/2014/main" id="{8F390DA0-5FF8-433C-B960-123E741D3232}"/>
              </a:ext>
            </a:extLst>
          </p:cNvPr>
          <p:cNvGrpSpPr/>
          <p:nvPr/>
        </p:nvGrpSpPr>
        <p:grpSpPr>
          <a:xfrm>
            <a:off x="8990012" y="630475"/>
            <a:ext cx="2362200" cy="3219544"/>
            <a:chOff x="8990012" y="630475"/>
            <a:chExt cx="2362200" cy="3219544"/>
          </a:xfrm>
        </p:grpSpPr>
        <p:pic>
          <p:nvPicPr>
            <p:cNvPr id="16" name="Picture 15">
              <a:extLst>
                <a:ext uri="{FF2B5EF4-FFF2-40B4-BE49-F238E27FC236}">
                  <a16:creationId xmlns:a16="http://schemas.microsoft.com/office/drawing/2014/main" id="{13AEBC7F-3957-4CB6-B062-9C3A632F9FD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5400000">
              <a:off x="8561340" y="1059147"/>
              <a:ext cx="3219544" cy="2362200"/>
            </a:xfrm>
            <a:prstGeom prst="rect">
              <a:avLst/>
            </a:prstGeom>
          </p:spPr>
        </p:pic>
        <p:pic>
          <p:nvPicPr>
            <p:cNvPr id="1032" name="Picture 8">
              <a:extLst>
                <a:ext uri="{FF2B5EF4-FFF2-40B4-BE49-F238E27FC236}">
                  <a16:creationId xmlns:a16="http://schemas.microsoft.com/office/drawing/2014/main" id="{4291E445-BEC0-40DF-9160-7D9ACE190BC8}"/>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0000"/>
            <a:stretch/>
          </p:blipFill>
          <p:spPr bwMode="auto">
            <a:xfrm rot="5400000">
              <a:off x="8643986" y="1211546"/>
              <a:ext cx="3048000" cy="20574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sticker mosaic">
            <a:extLst>
              <a:ext uri="{FF2B5EF4-FFF2-40B4-BE49-F238E27FC236}">
                <a16:creationId xmlns:a16="http://schemas.microsoft.com/office/drawing/2014/main" id="{B97BC11C-619D-40BC-9DDC-BE6EDAC4EB47}"/>
              </a:ext>
            </a:extLst>
          </p:cNvPr>
          <p:cNvGrpSpPr/>
          <p:nvPr/>
        </p:nvGrpSpPr>
        <p:grpSpPr>
          <a:xfrm>
            <a:off x="8609012" y="4010577"/>
            <a:ext cx="2990616" cy="2276677"/>
            <a:chOff x="8609012" y="4010577"/>
            <a:chExt cx="2990616" cy="2276677"/>
          </a:xfrm>
        </p:grpSpPr>
        <p:pic>
          <p:nvPicPr>
            <p:cNvPr id="12" name="Picture 11">
              <a:extLst>
                <a:ext uri="{FF2B5EF4-FFF2-40B4-BE49-F238E27FC236}">
                  <a16:creationId xmlns:a16="http://schemas.microsoft.com/office/drawing/2014/main" id="{CFA22C79-ACD7-40F9-BD73-D18DE91E5C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609012" y="4010577"/>
              <a:ext cx="2990616" cy="2276677"/>
            </a:xfrm>
            <a:prstGeom prst="rect">
              <a:avLst/>
            </a:prstGeom>
          </p:spPr>
        </p:pic>
        <p:pic>
          <p:nvPicPr>
            <p:cNvPr id="1034" name="Picture 10" descr="Mosaic puzzle">
              <a:extLst>
                <a:ext uri="{FF2B5EF4-FFF2-40B4-BE49-F238E27FC236}">
                  <a16:creationId xmlns:a16="http://schemas.microsoft.com/office/drawing/2014/main" id="{4BEC3013-43FA-4B00-B77A-D930927178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19792" y="4110144"/>
              <a:ext cx="2769056" cy="20775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0086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222">
        <p15:prstTrans prst="peelOff"/>
      </p:transition>
    </mc:Choice>
    <mc:Fallback>
      <p:transition spd="slow" advTm="3022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061005" y="535799"/>
            <a:ext cx="3651286" cy="609600"/>
          </a:xfrm>
        </p:spPr>
        <p:txBody>
          <a:bodyPr>
            <a:normAutofit/>
          </a:bodyPr>
          <a:lstStyle/>
          <a:p>
            <a:r>
              <a:rPr lang="en-US" sz="2400"/>
              <a:t>Methods - Experimental</a:t>
            </a:r>
          </a:p>
        </p:txBody>
      </p:sp>
      <p:sp>
        <p:nvSpPr>
          <p:cNvPr id="4" name="TextBox 3">
            <a:extLst>
              <a:ext uri="{FF2B5EF4-FFF2-40B4-BE49-F238E27FC236}">
                <a16:creationId xmlns:a16="http://schemas.microsoft.com/office/drawing/2014/main" id="{C51B703F-97BD-4936-AD10-C3773D593A45}"/>
              </a:ext>
            </a:extLst>
          </p:cNvPr>
          <p:cNvSpPr txBox="1"/>
          <p:nvPr/>
        </p:nvSpPr>
        <p:spPr>
          <a:xfrm>
            <a:off x="1389481" y="1460896"/>
            <a:ext cx="2994334" cy="1477328"/>
          </a:xfrm>
          <a:prstGeom prst="rect">
            <a:avLst/>
          </a:prstGeom>
          <a:solidFill>
            <a:srgbClr val="AEF1EA"/>
          </a:solidFill>
          <a:ln>
            <a:solidFill>
              <a:srgbClr val="AEF1EA"/>
            </a:solidFill>
          </a:ln>
        </p:spPr>
        <p:txBody>
          <a:bodyPr wrap="square" lIns="91440" tIns="45720" rIns="91440" bIns="45720" rtlCol="0" anchor="t">
            <a:spAutoFit/>
          </a:bodyPr>
          <a:lstStyle/>
          <a:p>
            <a:r>
              <a:rPr lang="en-US"/>
              <a:t>Stress relief activities that change frequently to make offerings more accessible to a larger audience with diverse needs.</a:t>
            </a:r>
          </a:p>
        </p:txBody>
      </p:sp>
      <p:sp>
        <p:nvSpPr>
          <p:cNvPr id="14" name="Content Placeholder 2"/>
          <p:cNvSpPr>
            <a:spLocks noGrp="1"/>
          </p:cNvSpPr>
          <p:nvPr>
            <p:ph idx="1"/>
          </p:nvPr>
        </p:nvSpPr>
        <p:spPr>
          <a:xfrm>
            <a:off x="454560" y="3367891"/>
            <a:ext cx="4864177" cy="2694533"/>
          </a:xfrm>
        </p:spPr>
        <p:txBody>
          <a:bodyPr vert="horz" lIns="91440" tIns="45720" rIns="91440" bIns="45720" rtlCol="0" anchor="t">
            <a:normAutofit lnSpcReduction="10000"/>
          </a:bodyPr>
          <a:lstStyle/>
          <a:p>
            <a:pPr marL="223520" indent="-223520" fontAlgn="base">
              <a:lnSpc>
                <a:spcPct val="100000"/>
              </a:lnSpc>
              <a:spcBef>
                <a:spcPts val="0"/>
              </a:spcBef>
            </a:pPr>
            <a:r>
              <a:rPr lang="en-US" sz="1800"/>
              <a:t>Passive</a:t>
            </a:r>
          </a:p>
          <a:p>
            <a:pPr lvl="1" indent="-223520" fontAlgn="base">
              <a:lnSpc>
                <a:spcPct val="100000"/>
              </a:lnSpc>
              <a:spcBef>
                <a:spcPts val="0"/>
              </a:spcBef>
              <a:buFont typeface="Wingdings" panose="05000000000000000000" pitchFamily="2" charset="2"/>
              <a:buChar char="v"/>
            </a:pPr>
            <a:r>
              <a:rPr lang="en-US" sz="1600"/>
              <a:t>Relaxation room with music, aromatherapy, kinetic sand; Laptop stations with animal videos</a:t>
            </a:r>
          </a:p>
          <a:p>
            <a:pPr marL="279400" lvl="1" indent="0">
              <a:lnSpc>
                <a:spcPct val="100000"/>
              </a:lnSpc>
              <a:spcBef>
                <a:spcPts val="0"/>
              </a:spcBef>
              <a:buNone/>
            </a:pPr>
            <a:endParaRPr lang="en-US" sz="1600"/>
          </a:p>
          <a:p>
            <a:pPr marL="223520" indent="-223520" fontAlgn="base">
              <a:lnSpc>
                <a:spcPct val="100000"/>
              </a:lnSpc>
              <a:spcBef>
                <a:spcPts val="0"/>
              </a:spcBef>
            </a:pPr>
            <a:r>
              <a:rPr lang="en-US" sz="1800"/>
              <a:t>Active </a:t>
            </a:r>
          </a:p>
          <a:p>
            <a:pPr lvl="1" indent="-223520" fontAlgn="base">
              <a:lnSpc>
                <a:spcPct val="100000"/>
              </a:lnSpc>
              <a:spcBef>
                <a:spcPts val="0"/>
              </a:spcBef>
              <a:buFont typeface="Wingdings" panose="05000000000000000000" pitchFamily="2" charset="2"/>
              <a:buChar char="v"/>
            </a:pPr>
            <a:r>
              <a:rPr lang="en-US" sz="1600"/>
              <a:t>Guitars; </a:t>
            </a:r>
            <a:r>
              <a:rPr lang="en-US" sz="1600" err="1"/>
              <a:t>hoola</a:t>
            </a:r>
            <a:r>
              <a:rPr lang="en-US" sz="1600"/>
              <a:t>-hoops; putt-putt; hacky-sacks</a:t>
            </a:r>
          </a:p>
          <a:p>
            <a:pPr marL="279400" lvl="1" indent="0">
              <a:lnSpc>
                <a:spcPct val="100000"/>
              </a:lnSpc>
              <a:spcBef>
                <a:spcPts val="0"/>
              </a:spcBef>
              <a:buNone/>
            </a:pPr>
            <a:endParaRPr lang="en-US" sz="1600"/>
          </a:p>
          <a:p>
            <a:pPr marL="223520" indent="-223520" fontAlgn="base">
              <a:lnSpc>
                <a:spcPct val="100000"/>
              </a:lnSpc>
              <a:spcBef>
                <a:spcPts val="0"/>
              </a:spcBef>
            </a:pPr>
            <a:r>
              <a:rPr lang="en-US" sz="1800"/>
              <a:t>Virtual</a:t>
            </a:r>
          </a:p>
          <a:p>
            <a:pPr lvl="1" indent="-223520" fontAlgn="base">
              <a:lnSpc>
                <a:spcPct val="100000"/>
              </a:lnSpc>
              <a:spcBef>
                <a:spcPts val="0"/>
              </a:spcBef>
              <a:buFont typeface="Wingdings" panose="05000000000000000000" pitchFamily="2" charset="2"/>
              <a:buChar char="v"/>
            </a:pPr>
            <a:r>
              <a:rPr lang="en-US" sz="1600">
                <a:hlinkClick r:id="rId3"/>
              </a:rPr>
              <a:t>Pandemic stress relief newsletter</a:t>
            </a:r>
          </a:p>
          <a:p>
            <a:pPr lvl="1" indent="-223520">
              <a:lnSpc>
                <a:spcPct val="100000"/>
              </a:lnSpc>
              <a:spcBef>
                <a:spcPts val="0"/>
              </a:spcBef>
              <a:buFont typeface="Wingdings" panose="05000000000000000000" pitchFamily="2" charset="2"/>
              <a:buChar char="v"/>
            </a:pPr>
            <a:r>
              <a:rPr lang="en-US" sz="1600"/>
              <a:t>Guided meditation sessions online</a:t>
            </a:r>
          </a:p>
        </p:txBody>
      </p:sp>
      <p:pic>
        <p:nvPicPr>
          <p:cNvPr id="9" name="Picture 8">
            <a:extLst>
              <a:ext uri="{FF2B5EF4-FFF2-40B4-BE49-F238E27FC236}">
                <a16:creationId xmlns:a16="http://schemas.microsoft.com/office/drawing/2014/main" id="{6E77B224-3EE0-427B-98D2-D323CB1D568D}"/>
              </a:ext>
            </a:extLst>
          </p:cNvPr>
          <p:cNvPicPr>
            <a:picLocks noChangeAspect="1"/>
          </p:cNvPicPr>
          <p:nvPr/>
        </p:nvPicPr>
        <p:blipFill rotWithShape="1">
          <a:blip r:embed="rId4"/>
          <a:srcRect l="5447" t="17783" r="6485" b="5543"/>
          <a:stretch/>
        </p:blipFill>
        <p:spPr>
          <a:xfrm>
            <a:off x="5325309" y="1396313"/>
            <a:ext cx="6621100" cy="4226459"/>
          </a:xfrm>
          <a:prstGeom prst="rect">
            <a:avLst/>
          </a:prstGeom>
        </p:spPr>
      </p:pic>
    </p:spTree>
    <p:extLst>
      <p:ext uri="{BB962C8B-B14F-4D97-AF65-F5344CB8AC3E}">
        <p14:creationId xmlns:p14="http://schemas.microsoft.com/office/powerpoint/2010/main" val="1799056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416">
        <p15:prstTrans prst="peelOff"/>
      </p:transition>
    </mc:Choice>
    <mc:Fallback>
      <p:transition spd="slow" advTm="3041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228600"/>
            <a:ext cx="9601200" cy="1143000"/>
          </a:xfrm>
        </p:spPr>
        <p:txBody>
          <a:bodyPr>
            <a:normAutofit/>
          </a:bodyPr>
          <a:lstStyle/>
          <a:p>
            <a:pPr algn="ctr"/>
            <a:r>
              <a:rPr lang="en-US"/>
              <a:t>Takeaways - Feedback</a:t>
            </a:r>
          </a:p>
        </p:txBody>
      </p:sp>
      <p:sp>
        <p:nvSpPr>
          <p:cNvPr id="2" name="TextBox 1">
            <a:extLst>
              <a:ext uri="{FF2B5EF4-FFF2-40B4-BE49-F238E27FC236}">
                <a16:creationId xmlns:a16="http://schemas.microsoft.com/office/drawing/2014/main" id="{9EB60E44-9DF0-462F-8C3E-F391DEC08FD6}"/>
              </a:ext>
            </a:extLst>
          </p:cNvPr>
          <p:cNvSpPr txBox="1"/>
          <p:nvPr/>
        </p:nvSpPr>
        <p:spPr>
          <a:xfrm>
            <a:off x="989013" y="1752600"/>
            <a:ext cx="4970442" cy="1200329"/>
          </a:xfrm>
          <a:prstGeom prst="rect">
            <a:avLst/>
          </a:prstGeom>
          <a:solidFill>
            <a:srgbClr val="AEF1E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Circumstances have shown these activities are needed year-round, and they are desired more frequently, but it is challenging to achieve consistent participation.   </a:t>
            </a:r>
            <a:endParaRPr lang="en-US"/>
          </a:p>
        </p:txBody>
      </p:sp>
      <p:sp>
        <p:nvSpPr>
          <p:cNvPr id="14" name="Content Placeholder 2"/>
          <p:cNvSpPr>
            <a:spLocks noGrp="1"/>
          </p:cNvSpPr>
          <p:nvPr>
            <p:ph idx="1"/>
          </p:nvPr>
        </p:nvSpPr>
        <p:spPr>
          <a:xfrm>
            <a:off x="1143961" y="2819400"/>
            <a:ext cx="4660547" cy="2596978"/>
          </a:xfrm>
        </p:spPr>
        <p:txBody>
          <a:bodyPr vert="horz" lIns="91440" tIns="45720" rIns="91440" bIns="45720" rtlCol="0" anchor="t">
            <a:normAutofit/>
          </a:bodyPr>
          <a:lstStyle/>
          <a:p>
            <a:pPr marL="0" indent="0" fontAlgn="base">
              <a:buNone/>
            </a:pPr>
            <a:endParaRPr lang="en-US" sz="1800"/>
          </a:p>
          <a:p>
            <a:pPr marL="223520" indent="-223520" fontAlgn="base"/>
            <a:r>
              <a:rPr lang="en-US" sz="1800"/>
              <a:t>Qualitative feedback: </a:t>
            </a:r>
          </a:p>
          <a:p>
            <a:pPr marL="741045" lvl="2" fontAlgn="base">
              <a:buFont typeface="Wingdings" panose="05000000000000000000" pitchFamily="2" charset="2"/>
              <a:buChar char="v"/>
            </a:pPr>
            <a:r>
              <a:rPr lang="en-US"/>
              <a:t>Conversations at service desks</a:t>
            </a:r>
          </a:p>
          <a:p>
            <a:pPr marL="741045" lvl="2" fontAlgn="base">
              <a:buFont typeface="Wingdings" panose="05000000000000000000" pitchFamily="2" charset="2"/>
              <a:buChar char="v"/>
            </a:pPr>
            <a:r>
              <a:rPr lang="en-US"/>
              <a:t>Requests from Lakeland Student Government and campus faculty for their own consistent meditation groups</a:t>
            </a:r>
          </a:p>
          <a:p>
            <a:pPr marL="741045" lvl="2" fontAlgn="base">
              <a:buFont typeface="Wingdings" panose="05000000000000000000" pitchFamily="2" charset="2"/>
              <a:buChar char="v"/>
            </a:pPr>
            <a:r>
              <a:rPr lang="en-US"/>
              <a:t>Requests from library student group to partner with Teaching and Learning Center for dog-child reading program</a:t>
            </a:r>
          </a:p>
        </p:txBody>
      </p:sp>
      <p:pic>
        <p:nvPicPr>
          <p:cNvPr id="2050" name="Picture 2" descr="Thank you for the food and support! - A student">
            <a:extLst>
              <a:ext uri="{FF2B5EF4-FFF2-40B4-BE49-F238E27FC236}">
                <a16:creationId xmlns:a16="http://schemas.microsoft.com/office/drawing/2014/main" id="{B8A34B5A-60FC-4308-A8B7-EF3BBFCA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78" b="23034"/>
          <a:stretch/>
        </p:blipFill>
        <p:spPr bwMode="auto">
          <a:xfrm>
            <a:off x="6380128" y="1828800"/>
            <a:ext cx="5143500" cy="405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749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797">
        <p15:prstTrans prst="peelOff"/>
      </p:transition>
    </mc:Choice>
    <mc:Fallback>
      <p:transition spd="slow" advTm="2079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93812" y="0"/>
            <a:ext cx="9601200" cy="1143000"/>
          </a:xfrm>
        </p:spPr>
        <p:txBody>
          <a:bodyPr>
            <a:normAutofit/>
          </a:bodyPr>
          <a:lstStyle/>
          <a:p>
            <a:pPr algn="ctr"/>
            <a:r>
              <a:rPr lang="en-US"/>
              <a:t>Takeaways - Opportunities</a:t>
            </a:r>
          </a:p>
        </p:txBody>
      </p:sp>
      <p:sp>
        <p:nvSpPr>
          <p:cNvPr id="14" name="Content Placeholder 2"/>
          <p:cNvSpPr>
            <a:spLocks noGrp="1"/>
          </p:cNvSpPr>
          <p:nvPr>
            <p:ph idx="1"/>
          </p:nvPr>
        </p:nvSpPr>
        <p:spPr>
          <a:xfrm>
            <a:off x="1729851" y="1828800"/>
            <a:ext cx="4800598" cy="4191000"/>
          </a:xfrm>
        </p:spPr>
        <p:txBody>
          <a:bodyPr vert="horz" lIns="91440" tIns="45720" rIns="91440" bIns="45720" rtlCol="0" anchor="t">
            <a:normAutofit/>
          </a:bodyPr>
          <a:lstStyle/>
          <a:p>
            <a:pPr marL="223520" indent="-223520" fontAlgn="base"/>
            <a:r>
              <a:rPr lang="en-US" sz="1800"/>
              <a:t>Provides library with opportunities to expand program outside of its doors, including online. </a:t>
            </a:r>
            <a:endParaRPr lang="en-US"/>
          </a:p>
          <a:p>
            <a:pPr lvl="1" indent="-223520" fontAlgn="base">
              <a:buFont typeface="Wingdings" panose="05000000000000000000" pitchFamily="2" charset="2"/>
              <a:buChar char="v"/>
            </a:pPr>
            <a:r>
              <a:rPr lang="en-US" sz="1600"/>
              <a:t>Librarian was keynote speaker at employee wellness week event</a:t>
            </a:r>
          </a:p>
          <a:p>
            <a:pPr lvl="1" indent="-223520" fontAlgn="base">
              <a:buFont typeface="Wingdings" panose="05000000000000000000" pitchFamily="2" charset="2"/>
              <a:buChar char="v"/>
            </a:pPr>
            <a:r>
              <a:rPr lang="en-US" sz="1600"/>
              <a:t>Circulation Coordinator joined college wellness committee </a:t>
            </a:r>
          </a:p>
          <a:p>
            <a:pPr lvl="1" indent="-223520" fontAlgn="base">
              <a:buFont typeface="Wingdings" panose="05000000000000000000" pitchFamily="2" charset="2"/>
              <a:buChar char="v"/>
            </a:pPr>
            <a:r>
              <a:rPr lang="en-US" sz="1600"/>
              <a:t>Librarian joined college Mental Health Task Force </a:t>
            </a:r>
          </a:p>
          <a:p>
            <a:pPr lvl="1" indent="-223520" fontAlgn="base">
              <a:buFont typeface="Wingdings" panose="05000000000000000000" pitchFamily="2" charset="2"/>
              <a:buChar char="v"/>
            </a:pPr>
            <a:r>
              <a:rPr lang="en-US" sz="1600"/>
              <a:t>Library staff and programs showcased during Balance Matters student wellness fair</a:t>
            </a:r>
          </a:p>
          <a:p>
            <a:pPr lvl="1" indent="-223520">
              <a:buFont typeface="Wingdings" panose="05000000000000000000" pitchFamily="2" charset="2"/>
              <a:buChar char="v"/>
            </a:pPr>
            <a:r>
              <a:rPr lang="en-US" sz="1600"/>
              <a:t>Librarian teaching meditation to psychology classes each semester</a:t>
            </a:r>
          </a:p>
          <a:p>
            <a:pPr lvl="1" indent="-223520" fontAlgn="base">
              <a:buFont typeface="Wingdings" panose="05000000000000000000" pitchFamily="2" charset="2"/>
              <a:buChar char="v"/>
            </a:pPr>
            <a:r>
              <a:rPr lang="en-US" sz="1600"/>
              <a:t>Library stress relief newsletter sent to entire campus</a:t>
            </a:r>
          </a:p>
          <a:p>
            <a:pPr marL="279400" lvl="1" indent="0" fontAlgn="base">
              <a:buNone/>
            </a:pPr>
            <a:endParaRPr lang="en-US" sz="1600"/>
          </a:p>
          <a:p>
            <a:pPr marL="0" indent="0">
              <a:buNone/>
            </a:pPr>
            <a:endParaRPr lang="en-US"/>
          </a:p>
        </p:txBody>
      </p:sp>
      <p:pic>
        <p:nvPicPr>
          <p:cNvPr id="3" name="Picture 2" descr="Balance Matters student wellness fair">
            <a:extLst>
              <a:ext uri="{FF2B5EF4-FFF2-40B4-BE49-F238E27FC236}">
                <a16:creationId xmlns:a16="http://schemas.microsoft.com/office/drawing/2014/main" id="{74A6185B-F61B-4A20-8E9E-91C0C38EF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7412" y="1878227"/>
            <a:ext cx="3200400" cy="3200400"/>
          </a:xfrm>
          <a:prstGeom prst="rect">
            <a:avLst/>
          </a:prstGeom>
        </p:spPr>
      </p:pic>
    </p:spTree>
    <p:extLst>
      <p:ext uri="{BB962C8B-B14F-4D97-AF65-F5344CB8AC3E}">
        <p14:creationId xmlns:p14="http://schemas.microsoft.com/office/powerpoint/2010/main" val="1908137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617">
        <p15:prstTrans prst="peelOff"/>
      </p:transition>
    </mc:Choice>
    <mc:Fallback>
      <p:transition spd="slow" advTm="20617">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0001016.potx" id="{8AD53B0B-FC02-4342-9C97-FCB4E3E31C20}" vid="{17FAF719-7E74-4133-9EF7-340AA294087B}"/>
    </a:ext>
  </a:ext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Watercolor presentation (widescreen)</Template>
  <TotalTime>0</TotalTime>
  <Words>1078</Words>
  <Application>Microsoft Office PowerPoint</Application>
  <PresentationFormat>Custom</PresentationFormat>
  <Paragraphs>100</Paragraphs>
  <Slides>12</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Palatino Linotype</vt:lpstr>
      <vt:lpstr>Wingdings</vt:lpstr>
      <vt:lpstr>Watercolor_16x9</vt:lpstr>
      <vt:lpstr>Music</vt:lpstr>
      <vt:lpstr>Evolution of a Mindfulness Based Stress Relief Program for the Community College Campus  </vt:lpstr>
      <vt:lpstr>Introduction to Mindfulness in Higher Education</vt:lpstr>
      <vt:lpstr>Background</vt:lpstr>
      <vt:lpstr>Goals</vt:lpstr>
      <vt:lpstr>Methods – Consistent </vt:lpstr>
      <vt:lpstr>Methods - Experimental</vt:lpstr>
      <vt:lpstr>Takeaways - Feedback</vt:lpstr>
      <vt:lpstr>Takeaways - Opportunities</vt:lpstr>
      <vt:lpstr>Future Directions</vt:lpstr>
      <vt:lpstr>References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of a Mindfulness Based Stress Relief Program for the Community College Campus</dc:title>
  <dc:creator>Ragan Snead</dc:creator>
  <cp:lastModifiedBy>Ragan Snead</cp:lastModifiedBy>
  <cp:revision>1</cp:revision>
  <dcterms:created xsi:type="dcterms:W3CDTF">2020-09-17T15:04:40Z</dcterms:created>
  <dcterms:modified xsi:type="dcterms:W3CDTF">2020-09-30T16:00:48Z</dcterms:modified>
</cp:coreProperties>
</file>